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9" r:id="rId8"/>
    <p:sldId id="259" r:id="rId9"/>
    <p:sldId id="260" r:id="rId10"/>
    <p:sldId id="261" r:id="rId11"/>
    <p:sldId id="268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73" r:id="rId22"/>
    <p:sldId id="272" r:id="rId23"/>
    <p:sldId id="277" r:id="rId24"/>
    <p:sldId id="278" r:id="rId25"/>
    <p:sldId id="28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DFD18-AD1F-45B4-B469-D3DCF82F10AE}" v="27" dt="2022-02-02T20:00:29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ior Pastor" userId="4ae8e2e6-3752-4daa-9e55-3f6ebcaf242a" providerId="ADAL" clId="{05FDFD18-AD1F-45B4-B469-D3DCF82F10AE}"/>
    <pc:docChg chg="undo custSel addSld modSld">
      <pc:chgData name="Senior Pastor" userId="4ae8e2e6-3752-4daa-9e55-3f6ebcaf242a" providerId="ADAL" clId="{05FDFD18-AD1F-45B4-B469-D3DCF82F10AE}" dt="2022-02-02T20:01:21.165" v="1573" actId="14100"/>
      <pc:docMkLst>
        <pc:docMk/>
      </pc:docMkLst>
      <pc:sldChg chg="modSp mod">
        <pc:chgData name="Senior Pastor" userId="4ae8e2e6-3752-4daa-9e55-3f6ebcaf242a" providerId="ADAL" clId="{05FDFD18-AD1F-45B4-B469-D3DCF82F10AE}" dt="2022-02-02T16:00:39.568" v="221" actId="20577"/>
        <pc:sldMkLst>
          <pc:docMk/>
          <pc:sldMk cId="3830363614" sldId="257"/>
        </pc:sldMkLst>
        <pc:spChg chg="mod">
          <ac:chgData name="Senior Pastor" userId="4ae8e2e6-3752-4daa-9e55-3f6ebcaf242a" providerId="ADAL" clId="{05FDFD18-AD1F-45B4-B469-D3DCF82F10AE}" dt="2022-02-02T16:00:39.568" v="221" actId="20577"/>
          <ac:spMkLst>
            <pc:docMk/>
            <pc:sldMk cId="3830363614" sldId="257"/>
            <ac:spMk id="3" creationId="{FD742B8F-FB6B-4454-B43E-DBBF6F5B8712}"/>
          </ac:spMkLst>
        </pc:spChg>
      </pc:sldChg>
      <pc:sldChg chg="addSp delSp modSp new mod setBg setClrOvrMap">
        <pc:chgData name="Senior Pastor" userId="4ae8e2e6-3752-4daa-9e55-3f6ebcaf242a" providerId="ADAL" clId="{05FDFD18-AD1F-45B4-B469-D3DCF82F10AE}" dt="2022-02-02T16:17:19.235" v="309" actId="26606"/>
        <pc:sldMkLst>
          <pc:docMk/>
          <pc:sldMk cId="97478034" sldId="258"/>
        </pc:sldMkLst>
        <pc:spChg chg="mod">
          <ac:chgData name="Senior Pastor" userId="4ae8e2e6-3752-4daa-9e55-3f6ebcaf242a" providerId="ADAL" clId="{05FDFD18-AD1F-45B4-B469-D3DCF82F10AE}" dt="2022-02-02T16:17:19.235" v="309" actId="26606"/>
          <ac:spMkLst>
            <pc:docMk/>
            <pc:sldMk cId="97478034" sldId="258"/>
            <ac:spMk id="2" creationId="{2C0D1DE5-A460-4D75-B91C-F0119E496516}"/>
          </ac:spMkLst>
        </pc:spChg>
        <pc:spChg chg="add del mod">
          <ac:chgData name="Senior Pastor" userId="4ae8e2e6-3752-4daa-9e55-3f6ebcaf242a" providerId="ADAL" clId="{05FDFD18-AD1F-45B4-B469-D3DCF82F10AE}" dt="2022-02-02T16:15:17.716" v="280" actId="26606"/>
          <ac:spMkLst>
            <pc:docMk/>
            <pc:sldMk cId="97478034" sldId="258"/>
            <ac:spMk id="3" creationId="{83713C3C-FC47-4B9D-8386-278B4E52E4FF}"/>
          </ac:spMkLst>
        </pc:spChg>
        <pc:spChg chg="del mod">
          <ac:chgData name="Senior Pastor" userId="4ae8e2e6-3752-4daa-9e55-3f6ebcaf242a" providerId="ADAL" clId="{05FDFD18-AD1F-45B4-B469-D3DCF82F10AE}" dt="2022-02-02T16:13:30.335" v="265"/>
          <ac:spMkLst>
            <pc:docMk/>
            <pc:sldMk cId="97478034" sldId="258"/>
            <ac:spMk id="4" creationId="{02667D53-F0AF-495C-838C-3A32DE921C7C}"/>
          </ac:spMkLst>
        </pc:spChg>
        <pc:spChg chg="add del">
          <ac:chgData name="Senior Pastor" userId="4ae8e2e6-3752-4daa-9e55-3f6ebcaf242a" providerId="ADAL" clId="{05FDFD18-AD1F-45B4-B469-D3DCF82F10AE}" dt="2022-02-02T16:13:48.076" v="267" actId="26606"/>
          <ac:spMkLst>
            <pc:docMk/>
            <pc:sldMk cId="97478034" sldId="258"/>
            <ac:spMk id="71" creationId="{CF62D2A7-8207-488C-9F46-316BA81A16C8}"/>
          </ac:spMkLst>
        </pc:spChg>
        <pc:spChg chg="add del">
          <ac:chgData name="Senior Pastor" userId="4ae8e2e6-3752-4daa-9e55-3f6ebcaf242a" providerId="ADAL" clId="{05FDFD18-AD1F-45B4-B469-D3DCF82F10AE}" dt="2022-02-02T16:14:22.143" v="269" actId="26606"/>
          <ac:spMkLst>
            <pc:docMk/>
            <pc:sldMk cId="97478034" sldId="258"/>
            <ac:spMk id="73" creationId="{72F84B47-E267-4194-8194-831DB7B5547F}"/>
          </ac:spMkLst>
        </pc:spChg>
        <pc:spChg chg="add">
          <ac:chgData name="Senior Pastor" userId="4ae8e2e6-3752-4daa-9e55-3f6ebcaf242a" providerId="ADAL" clId="{05FDFD18-AD1F-45B4-B469-D3DCF82F10AE}" dt="2022-02-02T16:17:19.235" v="309" actId="26606"/>
          <ac:spMkLst>
            <pc:docMk/>
            <pc:sldMk cId="97478034" sldId="258"/>
            <ac:spMk id="90" creationId="{5AA03EDC-7067-4DFF-B672-541D016AAAB8}"/>
          </ac:spMkLst>
        </pc:spChg>
        <pc:spChg chg="add">
          <ac:chgData name="Senior Pastor" userId="4ae8e2e6-3752-4daa-9e55-3f6ebcaf242a" providerId="ADAL" clId="{05FDFD18-AD1F-45B4-B469-D3DCF82F10AE}" dt="2022-02-02T16:17:19.235" v="309" actId="26606"/>
          <ac:spMkLst>
            <pc:docMk/>
            <pc:sldMk cId="97478034" sldId="258"/>
            <ac:spMk id="92" creationId="{0EBF3E39-B0BE-496A-8604-9007470FFA3A}"/>
          </ac:spMkLst>
        </pc:spChg>
        <pc:spChg chg="add del">
          <ac:chgData name="Senior Pastor" userId="4ae8e2e6-3752-4daa-9e55-3f6ebcaf242a" providerId="ADAL" clId="{05FDFD18-AD1F-45B4-B469-D3DCF82F10AE}" dt="2022-02-02T16:14:22.143" v="269" actId="26606"/>
          <ac:spMkLst>
            <pc:docMk/>
            <pc:sldMk cId="97478034" sldId="258"/>
            <ac:spMk id="1028" creationId="{5E39A796-BE83-48B1-B33F-35C4A32AAB57}"/>
          </ac:spMkLst>
        </pc:spChg>
        <pc:spChg chg="add del">
          <ac:chgData name="Senior Pastor" userId="4ae8e2e6-3752-4daa-9e55-3f6ebcaf242a" providerId="ADAL" clId="{05FDFD18-AD1F-45B4-B469-D3DCF82F10AE}" dt="2022-02-02T16:15:02.617" v="275" actId="26606"/>
          <ac:spMkLst>
            <pc:docMk/>
            <pc:sldMk cId="97478034" sldId="258"/>
            <ac:spMk id="1034" creationId="{4038CB10-1F5C-4D54-9DF7-12586DE5B007}"/>
          </ac:spMkLst>
        </pc:spChg>
        <pc:spChg chg="add del">
          <ac:chgData name="Senior Pastor" userId="4ae8e2e6-3752-4daa-9e55-3f6ebcaf242a" providerId="ADAL" clId="{05FDFD18-AD1F-45B4-B469-D3DCF82F10AE}" dt="2022-02-02T16:15:02.617" v="275" actId="26606"/>
          <ac:spMkLst>
            <pc:docMk/>
            <pc:sldMk cId="97478034" sldId="258"/>
            <ac:spMk id="1035" creationId="{73ED6512-6858-4552-B699-9A97FE9A4EA2}"/>
          </ac:spMkLst>
        </pc:spChg>
        <pc:spChg chg="add del">
          <ac:chgData name="Senior Pastor" userId="4ae8e2e6-3752-4daa-9e55-3f6ebcaf242a" providerId="ADAL" clId="{05FDFD18-AD1F-45B4-B469-D3DCF82F10AE}" dt="2022-02-02T16:15:02.617" v="275" actId="26606"/>
          <ac:spMkLst>
            <pc:docMk/>
            <pc:sldMk cId="97478034" sldId="258"/>
            <ac:spMk id="1036" creationId="{83713C3C-FC47-4B9D-8386-278B4E52E4FF}"/>
          </ac:spMkLst>
        </pc:spChg>
        <pc:spChg chg="add del">
          <ac:chgData name="Senior Pastor" userId="4ae8e2e6-3752-4daa-9e55-3f6ebcaf242a" providerId="ADAL" clId="{05FDFD18-AD1F-45B4-B469-D3DCF82F10AE}" dt="2022-02-02T16:15:17.701" v="279" actId="26606"/>
          <ac:spMkLst>
            <pc:docMk/>
            <pc:sldMk cId="97478034" sldId="258"/>
            <ac:spMk id="1040" creationId="{4038CB10-1F5C-4D54-9DF7-12586DE5B007}"/>
          </ac:spMkLst>
        </pc:spChg>
        <pc:spChg chg="add del">
          <ac:chgData name="Senior Pastor" userId="4ae8e2e6-3752-4daa-9e55-3f6ebcaf242a" providerId="ADAL" clId="{05FDFD18-AD1F-45B4-B469-D3DCF82F10AE}" dt="2022-02-02T16:15:17.701" v="279" actId="26606"/>
          <ac:spMkLst>
            <pc:docMk/>
            <pc:sldMk cId="97478034" sldId="258"/>
            <ac:spMk id="1041" creationId="{73ED6512-6858-4552-B699-9A97FE9A4EA2}"/>
          </ac:spMkLst>
        </pc:spChg>
        <pc:spChg chg="add del">
          <ac:chgData name="Senior Pastor" userId="4ae8e2e6-3752-4daa-9e55-3f6ebcaf242a" providerId="ADAL" clId="{05FDFD18-AD1F-45B4-B469-D3DCF82F10AE}" dt="2022-02-02T16:15:17.701" v="279" actId="26606"/>
          <ac:spMkLst>
            <pc:docMk/>
            <pc:sldMk cId="97478034" sldId="258"/>
            <ac:spMk id="1042" creationId="{83713C3C-FC47-4B9D-8386-278B4E52E4FF}"/>
          </ac:spMkLst>
        </pc:spChg>
        <pc:spChg chg="add del">
          <ac:chgData name="Senior Pastor" userId="4ae8e2e6-3752-4daa-9e55-3f6ebcaf242a" providerId="ADAL" clId="{05FDFD18-AD1F-45B4-B469-D3DCF82F10AE}" dt="2022-02-02T16:17:19.235" v="309" actId="26606"/>
          <ac:spMkLst>
            <pc:docMk/>
            <pc:sldMk cId="97478034" sldId="258"/>
            <ac:spMk id="1044" creationId="{9427AF5F-9A0E-42B7-A252-FD64C9885F9C}"/>
          </ac:spMkLst>
        </pc:spChg>
        <pc:spChg chg="add mod">
          <ac:chgData name="Senior Pastor" userId="4ae8e2e6-3752-4daa-9e55-3f6ebcaf242a" providerId="ADAL" clId="{05FDFD18-AD1F-45B4-B469-D3DCF82F10AE}" dt="2022-02-02T16:17:19.235" v="309" actId="26606"/>
          <ac:spMkLst>
            <pc:docMk/>
            <pc:sldMk cId="97478034" sldId="258"/>
            <ac:spMk id="1045" creationId="{83713C3C-FC47-4B9D-8386-278B4E52E4FF}"/>
          </ac:spMkLst>
        </pc:spChg>
        <pc:graphicFrameChg chg="add del">
          <ac:chgData name="Senior Pastor" userId="4ae8e2e6-3752-4daa-9e55-3f6ebcaf242a" providerId="ADAL" clId="{05FDFD18-AD1F-45B4-B469-D3DCF82F10AE}" dt="2022-02-02T16:14:38.704" v="271" actId="26606"/>
          <ac:graphicFrameMkLst>
            <pc:docMk/>
            <pc:sldMk cId="97478034" sldId="258"/>
            <ac:graphicFrameMk id="1030" creationId="{E07072E9-EC45-41DF-8B59-FF576319AD8E}"/>
          </ac:graphicFrameMkLst>
        </pc:graphicFrameChg>
        <pc:graphicFrameChg chg="add del">
          <ac:chgData name="Senior Pastor" userId="4ae8e2e6-3752-4daa-9e55-3f6ebcaf242a" providerId="ADAL" clId="{05FDFD18-AD1F-45B4-B469-D3DCF82F10AE}" dt="2022-02-02T16:14:50.798" v="273" actId="26606"/>
          <ac:graphicFrameMkLst>
            <pc:docMk/>
            <pc:sldMk cId="97478034" sldId="258"/>
            <ac:graphicFrameMk id="1032" creationId="{28F08DC3-4918-4FAD-B8C6-BCECE00F73CF}"/>
          </ac:graphicFrameMkLst>
        </pc:graphicFrameChg>
        <pc:graphicFrameChg chg="add del">
          <ac:chgData name="Senior Pastor" userId="4ae8e2e6-3752-4daa-9e55-3f6ebcaf242a" providerId="ADAL" clId="{05FDFD18-AD1F-45B4-B469-D3DCF82F10AE}" dt="2022-02-02T16:15:09.256" v="277" actId="26606"/>
          <ac:graphicFrameMkLst>
            <pc:docMk/>
            <pc:sldMk cId="97478034" sldId="258"/>
            <ac:graphicFrameMk id="1038" creationId="{28F08DC3-4918-4FAD-B8C6-BCECE00F73CF}"/>
          </ac:graphicFrameMkLst>
        </pc:graphicFrameChg>
        <pc:picChg chg="add mod">
          <ac:chgData name="Senior Pastor" userId="4ae8e2e6-3752-4daa-9e55-3f6ebcaf242a" providerId="ADAL" clId="{05FDFD18-AD1F-45B4-B469-D3DCF82F10AE}" dt="2022-02-02T16:17:19.235" v="309" actId="26606"/>
          <ac:picMkLst>
            <pc:docMk/>
            <pc:sldMk cId="97478034" sldId="258"/>
            <ac:picMk id="1026" creationId="{DC8AF132-2B4F-4753-BE65-46C8BABCB9FE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16:39:56.911" v="351" actId="26606"/>
        <pc:sldMkLst>
          <pc:docMk/>
          <pc:sldMk cId="3318307278" sldId="259"/>
        </pc:sldMkLst>
        <pc:spChg chg="mod">
          <ac:chgData name="Senior Pastor" userId="4ae8e2e6-3752-4daa-9e55-3f6ebcaf242a" providerId="ADAL" clId="{05FDFD18-AD1F-45B4-B469-D3DCF82F10AE}" dt="2022-02-02T16:39:56.911" v="351" actId="26606"/>
          <ac:spMkLst>
            <pc:docMk/>
            <pc:sldMk cId="3318307278" sldId="259"/>
            <ac:spMk id="2" creationId="{3658C603-E881-4B38-AA78-1EBDB1CF4987}"/>
          </ac:spMkLst>
        </pc:spChg>
        <pc:spChg chg="mod">
          <ac:chgData name="Senior Pastor" userId="4ae8e2e6-3752-4daa-9e55-3f6ebcaf242a" providerId="ADAL" clId="{05FDFD18-AD1F-45B4-B469-D3DCF82F10AE}" dt="2022-02-02T16:39:56.911" v="351" actId="26606"/>
          <ac:spMkLst>
            <pc:docMk/>
            <pc:sldMk cId="3318307278" sldId="259"/>
            <ac:spMk id="3" creationId="{4DA10F9F-7D89-4D3E-BF25-1849D9365C10}"/>
          </ac:spMkLst>
        </pc:spChg>
        <pc:spChg chg="del mod">
          <ac:chgData name="Senior Pastor" userId="4ae8e2e6-3752-4daa-9e55-3f6ebcaf242a" providerId="ADAL" clId="{05FDFD18-AD1F-45B4-B469-D3DCF82F10AE}" dt="2022-02-02T16:38:54.066" v="342"/>
          <ac:spMkLst>
            <pc:docMk/>
            <pc:sldMk cId="3318307278" sldId="259"/>
            <ac:spMk id="4" creationId="{BF80DAFB-8C46-4AFF-A84C-5C50EEB9F89D}"/>
          </ac:spMkLst>
        </pc:spChg>
        <pc:spChg chg="add">
          <ac:chgData name="Senior Pastor" userId="4ae8e2e6-3752-4daa-9e55-3f6ebcaf242a" providerId="ADAL" clId="{05FDFD18-AD1F-45B4-B469-D3DCF82F10AE}" dt="2022-02-02T16:39:56.911" v="351" actId="26606"/>
          <ac:spMkLst>
            <pc:docMk/>
            <pc:sldMk cId="3318307278" sldId="259"/>
            <ac:spMk id="71" creationId="{04812C46-200A-4DEB-A05E-3ED6C68C2387}"/>
          </ac:spMkLst>
        </pc:spChg>
        <pc:spChg chg="add">
          <ac:chgData name="Senior Pastor" userId="4ae8e2e6-3752-4daa-9e55-3f6ebcaf242a" providerId="ADAL" clId="{05FDFD18-AD1F-45B4-B469-D3DCF82F10AE}" dt="2022-02-02T16:39:56.911" v="351" actId="26606"/>
          <ac:spMkLst>
            <pc:docMk/>
            <pc:sldMk cId="3318307278" sldId="259"/>
            <ac:spMk id="73" creationId="{D1EA859B-E555-4109-94F3-6700E046E008}"/>
          </ac:spMkLst>
        </pc:spChg>
        <pc:picChg chg="add mod ord">
          <ac:chgData name="Senior Pastor" userId="4ae8e2e6-3752-4daa-9e55-3f6ebcaf242a" providerId="ADAL" clId="{05FDFD18-AD1F-45B4-B469-D3DCF82F10AE}" dt="2022-02-02T16:39:56.911" v="351" actId="26606"/>
          <ac:picMkLst>
            <pc:docMk/>
            <pc:sldMk cId="3318307278" sldId="259"/>
            <ac:picMk id="2050" creationId="{F5348259-A66B-409F-9F65-6D9C6F8A58B3}"/>
          </ac:picMkLst>
        </pc:picChg>
      </pc:sldChg>
      <pc:sldChg chg="addSp delSp modSp add mod setBg">
        <pc:chgData name="Senior Pastor" userId="4ae8e2e6-3752-4daa-9e55-3f6ebcaf242a" providerId="ADAL" clId="{05FDFD18-AD1F-45B4-B469-D3DCF82F10AE}" dt="2022-02-02T16:43:02.601" v="370" actId="26606"/>
        <pc:sldMkLst>
          <pc:docMk/>
          <pc:sldMk cId="1724728324" sldId="260"/>
        </pc:sldMkLst>
        <pc:spChg chg="mod">
          <ac:chgData name="Senior Pastor" userId="4ae8e2e6-3752-4daa-9e55-3f6ebcaf242a" providerId="ADAL" clId="{05FDFD18-AD1F-45B4-B469-D3DCF82F10AE}" dt="2022-02-02T16:43:02.601" v="370" actId="26606"/>
          <ac:spMkLst>
            <pc:docMk/>
            <pc:sldMk cId="1724728324" sldId="260"/>
            <ac:spMk id="2" creationId="{3658C603-E881-4B38-AA78-1EBDB1CF4987}"/>
          </ac:spMkLst>
        </pc:spChg>
        <pc:spChg chg="mod">
          <ac:chgData name="Senior Pastor" userId="4ae8e2e6-3752-4daa-9e55-3f6ebcaf242a" providerId="ADAL" clId="{05FDFD18-AD1F-45B4-B469-D3DCF82F10AE}" dt="2022-02-02T16:43:02.601" v="370" actId="26606"/>
          <ac:spMkLst>
            <pc:docMk/>
            <pc:sldMk cId="1724728324" sldId="260"/>
            <ac:spMk id="3" creationId="{4DA10F9F-7D89-4D3E-BF25-1849D9365C10}"/>
          </ac:spMkLst>
        </pc:spChg>
        <pc:spChg chg="add del">
          <ac:chgData name="Senior Pastor" userId="4ae8e2e6-3752-4daa-9e55-3f6ebcaf242a" providerId="ADAL" clId="{05FDFD18-AD1F-45B4-B469-D3DCF82F10AE}" dt="2022-02-02T16:43:02.601" v="370" actId="26606"/>
          <ac:spMkLst>
            <pc:docMk/>
            <pc:sldMk cId="1724728324" sldId="260"/>
            <ac:spMk id="71" creationId="{D1D34770-47A8-402C-AF23-2B653F2D88C1}"/>
          </ac:spMkLst>
        </pc:spChg>
        <pc:spChg chg="add">
          <ac:chgData name="Senior Pastor" userId="4ae8e2e6-3752-4daa-9e55-3f6ebcaf242a" providerId="ADAL" clId="{05FDFD18-AD1F-45B4-B469-D3DCF82F10AE}" dt="2022-02-02T16:43:02.601" v="370" actId="26606"/>
          <ac:spMkLst>
            <pc:docMk/>
            <pc:sldMk cId="1724728324" sldId="260"/>
            <ac:spMk id="135" creationId="{D009D6D5-DAC2-4A8B-A17A-E206B9012D09}"/>
          </ac:spMkLst>
        </pc:spChg>
        <pc:picChg chg="mod">
          <ac:chgData name="Senior Pastor" userId="4ae8e2e6-3752-4daa-9e55-3f6ebcaf242a" providerId="ADAL" clId="{05FDFD18-AD1F-45B4-B469-D3DCF82F10AE}" dt="2022-02-02T16:43:02.601" v="370" actId="26606"/>
          <ac:picMkLst>
            <pc:docMk/>
            <pc:sldMk cId="1724728324" sldId="260"/>
            <ac:picMk id="2050" creationId="{F5348259-A66B-409F-9F65-6D9C6F8A58B3}"/>
          </ac:picMkLst>
        </pc:picChg>
      </pc:sldChg>
      <pc:sldChg chg="addSp delSp modSp new mod setBg addAnim delAnim">
        <pc:chgData name="Senior Pastor" userId="4ae8e2e6-3752-4daa-9e55-3f6ebcaf242a" providerId="ADAL" clId="{05FDFD18-AD1F-45B4-B469-D3DCF82F10AE}" dt="2022-02-02T17:06:05.400" v="518" actId="20577"/>
        <pc:sldMkLst>
          <pc:docMk/>
          <pc:sldMk cId="3408477546" sldId="261"/>
        </pc:sldMkLst>
        <pc:spChg chg="mod">
          <ac:chgData name="Senior Pastor" userId="4ae8e2e6-3752-4daa-9e55-3f6ebcaf242a" providerId="ADAL" clId="{05FDFD18-AD1F-45B4-B469-D3DCF82F10AE}" dt="2022-02-02T16:57:18.467" v="393" actId="26606"/>
          <ac:spMkLst>
            <pc:docMk/>
            <pc:sldMk cId="3408477546" sldId="261"/>
            <ac:spMk id="2" creationId="{5F1F5F91-5F0F-4BB6-A374-5E125053A6DB}"/>
          </ac:spMkLst>
        </pc:spChg>
        <pc:spChg chg="add del mod">
          <ac:chgData name="Senior Pastor" userId="4ae8e2e6-3752-4daa-9e55-3f6ebcaf242a" providerId="ADAL" clId="{05FDFD18-AD1F-45B4-B469-D3DCF82F10AE}" dt="2022-02-02T17:06:05.400" v="518" actId="20577"/>
          <ac:spMkLst>
            <pc:docMk/>
            <pc:sldMk cId="3408477546" sldId="261"/>
            <ac:spMk id="3" creationId="{A5806489-A13A-4842-A69F-7A0FD8AB2034}"/>
          </ac:spMkLst>
        </pc:spChg>
        <pc:spChg chg="del">
          <ac:chgData name="Senior Pastor" userId="4ae8e2e6-3752-4daa-9e55-3f6ebcaf242a" providerId="ADAL" clId="{05FDFD18-AD1F-45B4-B469-D3DCF82F10AE}" dt="2022-02-02T16:56:54.582" v="389"/>
          <ac:spMkLst>
            <pc:docMk/>
            <pc:sldMk cId="3408477546" sldId="261"/>
            <ac:spMk id="4" creationId="{6E9B385C-0E3C-4B76-B46B-8FA520535AAB}"/>
          </ac:spMkLst>
        </pc:spChg>
        <pc:spChg chg="add del mod">
          <ac:chgData name="Senior Pastor" userId="4ae8e2e6-3752-4daa-9e55-3f6ebcaf242a" providerId="ADAL" clId="{05FDFD18-AD1F-45B4-B469-D3DCF82F10AE}" dt="2022-02-02T17:05:44.818" v="515" actId="478"/>
          <ac:spMkLst>
            <pc:docMk/>
            <pc:sldMk cId="3408477546" sldId="261"/>
            <ac:spMk id="6" creationId="{372D185F-C353-4C85-AC01-634F6E211D9C}"/>
          </ac:spMkLst>
        </pc:spChg>
        <pc:spChg chg="add del">
          <ac:chgData name="Senior Pastor" userId="4ae8e2e6-3752-4daa-9e55-3f6ebcaf242a" providerId="ADAL" clId="{05FDFD18-AD1F-45B4-B469-D3DCF82F10AE}" dt="2022-02-02T16:57:18.445" v="392" actId="26606"/>
          <ac:spMkLst>
            <pc:docMk/>
            <pc:sldMk cId="3408477546" sldId="261"/>
            <ac:spMk id="71" creationId="{06DA9DF9-31F7-4056-B42E-878CC92417B8}"/>
          </ac:spMkLst>
        </pc:spChg>
        <pc:spChg chg="add">
          <ac:chgData name="Senior Pastor" userId="4ae8e2e6-3752-4daa-9e55-3f6ebcaf242a" providerId="ADAL" clId="{05FDFD18-AD1F-45B4-B469-D3DCF82F10AE}" dt="2022-02-02T16:57:18.467" v="393" actId="26606"/>
          <ac:spMkLst>
            <pc:docMk/>
            <pc:sldMk cId="3408477546" sldId="261"/>
            <ac:spMk id="3076" creationId="{B558F58E-93BA-44A3-BCDA-585AFF2E4F3F}"/>
          </ac:spMkLst>
        </pc:spChg>
        <pc:picChg chg="add mod">
          <ac:chgData name="Senior Pastor" userId="4ae8e2e6-3752-4daa-9e55-3f6ebcaf242a" providerId="ADAL" clId="{05FDFD18-AD1F-45B4-B469-D3DCF82F10AE}" dt="2022-02-02T16:57:18.467" v="393" actId="26606"/>
          <ac:picMkLst>
            <pc:docMk/>
            <pc:sldMk cId="3408477546" sldId="261"/>
            <ac:picMk id="3074" creationId="{BF2B2C0E-FDE8-4C72-97A7-ECA6A6B569F9}"/>
          </ac:picMkLst>
        </pc:picChg>
        <pc:cxnChg chg="add">
          <ac:chgData name="Senior Pastor" userId="4ae8e2e6-3752-4daa-9e55-3f6ebcaf242a" providerId="ADAL" clId="{05FDFD18-AD1F-45B4-B469-D3DCF82F10AE}" dt="2022-02-02T16:57:18.467" v="393" actId="26606"/>
          <ac:cxnSpMkLst>
            <pc:docMk/>
            <pc:sldMk cId="3408477546" sldId="261"/>
            <ac:cxnSpMk id="73" creationId="{BCD0BBC1-A7D4-445D-98AC-95A6A45D8EBB}"/>
          </ac:cxnSpMkLst>
        </pc:cxnChg>
      </pc:sldChg>
      <pc:sldChg chg="addSp delSp modSp new mod setBg">
        <pc:chgData name="Senior Pastor" userId="4ae8e2e6-3752-4daa-9e55-3f6ebcaf242a" providerId="ADAL" clId="{05FDFD18-AD1F-45B4-B469-D3DCF82F10AE}" dt="2022-02-02T17:04:55.338" v="510" actId="255"/>
        <pc:sldMkLst>
          <pc:docMk/>
          <pc:sldMk cId="1497576675" sldId="262"/>
        </pc:sldMkLst>
        <pc:spChg chg="mod">
          <ac:chgData name="Senior Pastor" userId="4ae8e2e6-3752-4daa-9e55-3f6ebcaf242a" providerId="ADAL" clId="{05FDFD18-AD1F-45B4-B469-D3DCF82F10AE}" dt="2022-02-02T17:04:11.163" v="498" actId="26606"/>
          <ac:spMkLst>
            <pc:docMk/>
            <pc:sldMk cId="1497576675" sldId="262"/>
            <ac:spMk id="2" creationId="{64329B03-B3E2-4587-8853-234D4109C582}"/>
          </ac:spMkLst>
        </pc:spChg>
        <pc:spChg chg="mod">
          <ac:chgData name="Senior Pastor" userId="4ae8e2e6-3752-4daa-9e55-3f6ebcaf242a" providerId="ADAL" clId="{05FDFD18-AD1F-45B4-B469-D3DCF82F10AE}" dt="2022-02-02T17:04:55.338" v="510" actId="255"/>
          <ac:spMkLst>
            <pc:docMk/>
            <pc:sldMk cId="1497576675" sldId="262"/>
            <ac:spMk id="3" creationId="{E98D47EF-0717-464E-9712-F3CC879CA363}"/>
          </ac:spMkLst>
        </pc:spChg>
        <pc:spChg chg="del">
          <ac:chgData name="Senior Pastor" userId="4ae8e2e6-3752-4daa-9e55-3f6ebcaf242a" providerId="ADAL" clId="{05FDFD18-AD1F-45B4-B469-D3DCF82F10AE}" dt="2022-02-02T17:04:03.478" v="497"/>
          <ac:spMkLst>
            <pc:docMk/>
            <pc:sldMk cId="1497576675" sldId="262"/>
            <ac:spMk id="4" creationId="{87A71575-4476-43D2-946B-CE8CEDFD25DE}"/>
          </ac:spMkLst>
        </pc:spChg>
        <pc:spChg chg="add">
          <ac:chgData name="Senior Pastor" userId="4ae8e2e6-3752-4daa-9e55-3f6ebcaf242a" providerId="ADAL" clId="{05FDFD18-AD1F-45B4-B469-D3DCF82F10AE}" dt="2022-02-02T17:04:11.163" v="498" actId="26606"/>
          <ac:spMkLst>
            <pc:docMk/>
            <pc:sldMk cId="1497576675" sldId="262"/>
            <ac:spMk id="71" creationId="{D009D6D5-DAC2-4A8B-A17A-E206B9012D09}"/>
          </ac:spMkLst>
        </pc:spChg>
        <pc:picChg chg="add mod">
          <ac:chgData name="Senior Pastor" userId="4ae8e2e6-3752-4daa-9e55-3f6ebcaf242a" providerId="ADAL" clId="{05FDFD18-AD1F-45B4-B469-D3DCF82F10AE}" dt="2022-02-02T17:04:11.163" v="498" actId="26606"/>
          <ac:picMkLst>
            <pc:docMk/>
            <pc:sldMk cId="1497576675" sldId="262"/>
            <ac:picMk id="4098" creationId="{87003B55-8BAD-4ED4-98F4-61764B24C6E1}"/>
          </ac:picMkLst>
        </pc:picChg>
      </pc:sldChg>
      <pc:sldChg chg="addSp delSp modSp new mod setBg setClrOvrMap">
        <pc:chgData name="Senior Pastor" userId="4ae8e2e6-3752-4daa-9e55-3f6ebcaf242a" providerId="ADAL" clId="{05FDFD18-AD1F-45B4-B469-D3DCF82F10AE}" dt="2022-02-02T17:29:15.420" v="574" actId="33524"/>
        <pc:sldMkLst>
          <pc:docMk/>
          <pc:sldMk cId="2934713035" sldId="263"/>
        </pc:sldMkLst>
        <pc:spChg chg="mod">
          <ac:chgData name="Senior Pastor" userId="4ae8e2e6-3752-4daa-9e55-3f6ebcaf242a" providerId="ADAL" clId="{05FDFD18-AD1F-45B4-B469-D3DCF82F10AE}" dt="2022-02-02T17:28:35.174" v="571" actId="26606"/>
          <ac:spMkLst>
            <pc:docMk/>
            <pc:sldMk cId="2934713035" sldId="263"/>
            <ac:spMk id="2" creationId="{3399FF02-3787-481E-B36E-9D154134C989}"/>
          </ac:spMkLst>
        </pc:spChg>
        <pc:spChg chg="mod ord">
          <ac:chgData name="Senior Pastor" userId="4ae8e2e6-3752-4daa-9e55-3f6ebcaf242a" providerId="ADAL" clId="{05FDFD18-AD1F-45B4-B469-D3DCF82F10AE}" dt="2022-02-02T17:29:15.420" v="574" actId="33524"/>
          <ac:spMkLst>
            <pc:docMk/>
            <pc:sldMk cId="2934713035" sldId="263"/>
            <ac:spMk id="3" creationId="{9DF4D89D-5643-449F-A912-0FCE0AA7B682}"/>
          </ac:spMkLst>
        </pc:spChg>
        <pc:spChg chg="del">
          <ac:chgData name="Senior Pastor" userId="4ae8e2e6-3752-4daa-9e55-3f6ebcaf242a" providerId="ADAL" clId="{05FDFD18-AD1F-45B4-B469-D3DCF82F10AE}" dt="2022-02-02T17:26:35.566" v="554"/>
          <ac:spMkLst>
            <pc:docMk/>
            <pc:sldMk cId="2934713035" sldId="263"/>
            <ac:spMk id="4" creationId="{25DC7B50-4146-4792-B976-93C785A511F6}"/>
          </ac:spMkLst>
        </pc:spChg>
        <pc:spChg chg="add del">
          <ac:chgData name="Senior Pastor" userId="4ae8e2e6-3752-4daa-9e55-3f6ebcaf242a" providerId="ADAL" clId="{05FDFD18-AD1F-45B4-B469-D3DCF82F10AE}" dt="2022-02-02T17:26:47.475" v="556" actId="26606"/>
          <ac:spMkLst>
            <pc:docMk/>
            <pc:sldMk cId="2934713035" sldId="263"/>
            <ac:spMk id="71" creationId="{D009D6D5-DAC2-4A8B-A17A-E206B9012D09}"/>
          </ac:spMkLst>
        </pc:spChg>
        <pc:spChg chg="add del">
          <ac:chgData name="Senior Pastor" userId="4ae8e2e6-3752-4daa-9e55-3f6ebcaf242a" providerId="ADAL" clId="{05FDFD18-AD1F-45B4-B469-D3DCF82F10AE}" dt="2022-02-02T17:27:01.215" v="558" actId="26606"/>
          <ac:spMkLst>
            <pc:docMk/>
            <pc:sldMk cId="2934713035" sldId="263"/>
            <ac:spMk id="73" creationId="{21540236-BFD5-4A9D-8840-4703E7F76825}"/>
          </ac:spMkLst>
        </pc:spChg>
        <pc:spChg chg="add del">
          <ac:chgData name="Senior Pastor" userId="4ae8e2e6-3752-4daa-9e55-3f6ebcaf242a" providerId="ADAL" clId="{05FDFD18-AD1F-45B4-B469-D3DCF82F10AE}" dt="2022-02-02T17:27:42.927" v="560" actId="26606"/>
          <ac:spMkLst>
            <pc:docMk/>
            <pc:sldMk cId="2934713035" sldId="263"/>
            <ac:spMk id="75" creationId="{B8B8D07F-F13E-443E-BA68-2D26672D76B9}"/>
          </ac:spMkLst>
        </pc:spChg>
        <pc:spChg chg="add del">
          <ac:chgData name="Senior Pastor" userId="4ae8e2e6-3752-4daa-9e55-3f6ebcaf242a" providerId="ADAL" clId="{05FDFD18-AD1F-45B4-B469-D3DCF82F10AE}" dt="2022-02-02T17:27:42.927" v="560" actId="26606"/>
          <ac:spMkLst>
            <pc:docMk/>
            <pc:sldMk cId="2934713035" sldId="263"/>
            <ac:spMk id="77" creationId="{2813A4FA-24A5-41ED-A534-3807D1B2F344}"/>
          </ac:spMkLst>
        </pc:spChg>
        <pc:spChg chg="add del">
          <ac:chgData name="Senior Pastor" userId="4ae8e2e6-3752-4daa-9e55-3f6ebcaf242a" providerId="ADAL" clId="{05FDFD18-AD1F-45B4-B469-D3DCF82F10AE}" dt="2022-02-02T17:27:42.927" v="560" actId="26606"/>
          <ac:spMkLst>
            <pc:docMk/>
            <pc:sldMk cId="2934713035" sldId="263"/>
            <ac:spMk id="79" creationId="{C3944F27-CA70-4E84-A51A-E6BF89558979}"/>
          </ac:spMkLst>
        </pc:spChg>
        <pc:spChg chg="add del">
          <ac:chgData name="Senior Pastor" userId="4ae8e2e6-3752-4daa-9e55-3f6ebcaf242a" providerId="ADAL" clId="{05FDFD18-AD1F-45B4-B469-D3DCF82F10AE}" dt="2022-02-02T17:27:01.215" v="558" actId="26606"/>
          <ac:spMkLst>
            <pc:docMk/>
            <pc:sldMk cId="2934713035" sldId="263"/>
            <ac:spMk id="5124" creationId="{2C61293E-6EBE-43EF-A52C-9BEBFD7679D4}"/>
          </ac:spMkLst>
        </pc:spChg>
        <pc:spChg chg="add del">
          <ac:chgData name="Senior Pastor" userId="4ae8e2e6-3752-4daa-9e55-3f6ebcaf242a" providerId="ADAL" clId="{05FDFD18-AD1F-45B4-B469-D3DCF82F10AE}" dt="2022-02-02T17:28:24.680" v="566" actId="26606"/>
          <ac:spMkLst>
            <pc:docMk/>
            <pc:sldMk cId="2934713035" sldId="263"/>
            <ac:spMk id="5125" creationId="{0CCC4BA0-1298-4DBD-86F1-B51D8C9D3437}"/>
          </ac:spMkLst>
        </pc:spChg>
        <pc:spChg chg="add del">
          <ac:chgData name="Senior Pastor" userId="4ae8e2e6-3752-4daa-9e55-3f6ebcaf242a" providerId="ADAL" clId="{05FDFD18-AD1F-45B4-B469-D3DCF82F10AE}" dt="2022-02-02T17:27:42.927" v="560" actId="26606"/>
          <ac:spMkLst>
            <pc:docMk/>
            <pc:sldMk cId="2934713035" sldId="263"/>
            <ac:spMk id="5126" creationId="{12609869-9E80-471B-A487-A53288E0E791}"/>
          </ac:spMkLst>
        </pc:spChg>
        <pc:spChg chg="add del">
          <ac:chgData name="Senior Pastor" userId="4ae8e2e6-3752-4daa-9e55-3f6ebcaf242a" providerId="ADAL" clId="{05FDFD18-AD1F-45B4-B469-D3DCF82F10AE}" dt="2022-02-02T17:27:42.927" v="560" actId="26606"/>
          <ac:spMkLst>
            <pc:docMk/>
            <pc:sldMk cId="2934713035" sldId="263"/>
            <ac:spMk id="5127" creationId="{7004738A-9D34-43E8-97D2-CA0EED4F8BE0}"/>
          </ac:spMkLst>
        </pc:spChg>
        <pc:spChg chg="add del">
          <ac:chgData name="Senior Pastor" userId="4ae8e2e6-3752-4daa-9e55-3f6ebcaf242a" providerId="ADAL" clId="{05FDFD18-AD1F-45B4-B469-D3DCF82F10AE}" dt="2022-02-02T17:28:24.680" v="566" actId="26606"/>
          <ac:spMkLst>
            <pc:docMk/>
            <pc:sldMk cId="2934713035" sldId="263"/>
            <ac:spMk id="5128" creationId="{EEBF1590-3B36-48EE-A89D-3B6F3CB256AB}"/>
          </ac:spMkLst>
        </pc:spChg>
        <pc:spChg chg="add del">
          <ac:chgData name="Senior Pastor" userId="4ae8e2e6-3752-4daa-9e55-3f6ebcaf242a" providerId="ADAL" clId="{05FDFD18-AD1F-45B4-B469-D3DCF82F10AE}" dt="2022-02-02T17:27:57.934" v="562" actId="26606"/>
          <ac:spMkLst>
            <pc:docMk/>
            <pc:sldMk cId="2934713035" sldId="263"/>
            <ac:spMk id="5129" creationId="{0CCC4BA0-1298-4DBD-86F1-B51D8C9D3437}"/>
          </ac:spMkLst>
        </pc:spChg>
        <pc:spChg chg="add del">
          <ac:chgData name="Senior Pastor" userId="4ae8e2e6-3752-4daa-9e55-3f6ebcaf242a" providerId="ADAL" clId="{05FDFD18-AD1F-45B4-B469-D3DCF82F10AE}" dt="2022-02-02T17:27:57.934" v="562" actId="26606"/>
          <ac:spMkLst>
            <pc:docMk/>
            <pc:sldMk cId="2934713035" sldId="263"/>
            <ac:spMk id="5130" creationId="{EEBF1590-3B36-48EE-A89D-3B6F3CB256AB}"/>
          </ac:spMkLst>
        </pc:spChg>
        <pc:spChg chg="add del">
          <ac:chgData name="Senior Pastor" userId="4ae8e2e6-3752-4daa-9e55-3f6ebcaf242a" providerId="ADAL" clId="{05FDFD18-AD1F-45B4-B469-D3DCF82F10AE}" dt="2022-02-02T17:27:57.934" v="562" actId="26606"/>
          <ac:spMkLst>
            <pc:docMk/>
            <pc:sldMk cId="2934713035" sldId="263"/>
            <ac:spMk id="5131" creationId="{AC8F6C8C-AB5A-4548-942D-E3FD40ACBC49}"/>
          </ac:spMkLst>
        </pc:spChg>
        <pc:spChg chg="add del">
          <ac:chgData name="Senior Pastor" userId="4ae8e2e6-3752-4daa-9e55-3f6ebcaf242a" providerId="ADAL" clId="{05FDFD18-AD1F-45B4-B469-D3DCF82F10AE}" dt="2022-02-02T17:28:24.680" v="566" actId="26606"/>
          <ac:spMkLst>
            <pc:docMk/>
            <pc:sldMk cId="2934713035" sldId="263"/>
            <ac:spMk id="5132" creationId="{AC8F6C8C-AB5A-4548-942D-E3FD40ACBC49}"/>
          </ac:spMkLst>
        </pc:spChg>
        <pc:spChg chg="add del">
          <ac:chgData name="Senior Pastor" userId="4ae8e2e6-3752-4daa-9e55-3f6ebcaf242a" providerId="ADAL" clId="{05FDFD18-AD1F-45B4-B469-D3DCF82F10AE}" dt="2022-02-02T17:28:28.168" v="568" actId="26606"/>
          <ac:spMkLst>
            <pc:docMk/>
            <pc:sldMk cId="2934713035" sldId="263"/>
            <ac:spMk id="5134" creationId="{73C994B4-9721-4148-9EEC-6793CECDE8DD}"/>
          </ac:spMkLst>
        </pc:spChg>
        <pc:spChg chg="add del">
          <ac:chgData name="Senior Pastor" userId="4ae8e2e6-3752-4daa-9e55-3f6ebcaf242a" providerId="ADAL" clId="{05FDFD18-AD1F-45B4-B469-D3DCF82F10AE}" dt="2022-02-02T17:28:28.168" v="568" actId="26606"/>
          <ac:spMkLst>
            <pc:docMk/>
            <pc:sldMk cId="2934713035" sldId="263"/>
            <ac:spMk id="5135" creationId="{F9D95E49-763A-4886-B038-82F734740554}"/>
          </ac:spMkLst>
        </pc:spChg>
        <pc:spChg chg="add del">
          <ac:chgData name="Senior Pastor" userId="4ae8e2e6-3752-4daa-9e55-3f6ebcaf242a" providerId="ADAL" clId="{05FDFD18-AD1F-45B4-B469-D3DCF82F10AE}" dt="2022-02-02T17:28:28.168" v="568" actId="26606"/>
          <ac:spMkLst>
            <pc:docMk/>
            <pc:sldMk cId="2934713035" sldId="263"/>
            <ac:spMk id="5136" creationId="{F59BBA36-F6C6-486E-BED0-A1C3C4C4FF77}"/>
          </ac:spMkLst>
        </pc:spChg>
        <pc:spChg chg="add del">
          <ac:chgData name="Senior Pastor" userId="4ae8e2e6-3752-4daa-9e55-3f6ebcaf242a" providerId="ADAL" clId="{05FDFD18-AD1F-45B4-B469-D3DCF82F10AE}" dt="2022-02-02T17:28:28.168" v="568" actId="26606"/>
          <ac:spMkLst>
            <pc:docMk/>
            <pc:sldMk cId="2934713035" sldId="263"/>
            <ac:spMk id="5138" creationId="{FA392873-A54A-4077-810F-3AFC8F442EC3}"/>
          </ac:spMkLst>
        </pc:spChg>
        <pc:spChg chg="add del">
          <ac:chgData name="Senior Pastor" userId="4ae8e2e6-3752-4daa-9e55-3f6ebcaf242a" providerId="ADAL" clId="{05FDFD18-AD1F-45B4-B469-D3DCF82F10AE}" dt="2022-02-02T17:28:35.159" v="570" actId="26606"/>
          <ac:spMkLst>
            <pc:docMk/>
            <pc:sldMk cId="2934713035" sldId="263"/>
            <ac:spMk id="5140" creationId="{03AF1C04-3FEF-41BD-BB84-2F263765BEBC}"/>
          </ac:spMkLst>
        </pc:spChg>
        <pc:spChg chg="add">
          <ac:chgData name="Senior Pastor" userId="4ae8e2e6-3752-4daa-9e55-3f6ebcaf242a" providerId="ADAL" clId="{05FDFD18-AD1F-45B4-B469-D3DCF82F10AE}" dt="2022-02-02T17:28:35.174" v="571" actId="26606"/>
          <ac:spMkLst>
            <pc:docMk/>
            <pc:sldMk cId="2934713035" sldId="263"/>
            <ac:spMk id="5147" creationId="{0CCC4BA0-1298-4DBD-86F1-B51D8C9D3437}"/>
          </ac:spMkLst>
        </pc:spChg>
        <pc:spChg chg="add">
          <ac:chgData name="Senior Pastor" userId="4ae8e2e6-3752-4daa-9e55-3f6ebcaf242a" providerId="ADAL" clId="{05FDFD18-AD1F-45B4-B469-D3DCF82F10AE}" dt="2022-02-02T17:28:35.174" v="571" actId="26606"/>
          <ac:spMkLst>
            <pc:docMk/>
            <pc:sldMk cId="2934713035" sldId="263"/>
            <ac:spMk id="5148" creationId="{EEBF1590-3B36-48EE-A89D-3B6F3CB256AB}"/>
          </ac:spMkLst>
        </pc:spChg>
        <pc:spChg chg="add">
          <ac:chgData name="Senior Pastor" userId="4ae8e2e6-3752-4daa-9e55-3f6ebcaf242a" providerId="ADAL" clId="{05FDFD18-AD1F-45B4-B469-D3DCF82F10AE}" dt="2022-02-02T17:28:35.174" v="571" actId="26606"/>
          <ac:spMkLst>
            <pc:docMk/>
            <pc:sldMk cId="2934713035" sldId="263"/>
            <ac:spMk id="5149" creationId="{AC8F6C8C-AB5A-4548-942D-E3FD40ACBC49}"/>
          </ac:spMkLst>
        </pc:spChg>
        <pc:grpChg chg="add del">
          <ac:chgData name="Senior Pastor" userId="4ae8e2e6-3752-4daa-9e55-3f6ebcaf242a" providerId="ADAL" clId="{05FDFD18-AD1F-45B4-B469-D3DCF82F10AE}" dt="2022-02-02T17:28:35.159" v="570" actId="26606"/>
          <ac:grpSpMkLst>
            <pc:docMk/>
            <pc:sldMk cId="2934713035" sldId="263"/>
            <ac:grpSpMk id="5141" creationId="{2DD5E267-EB6F-47DF-ABEF-2C1BED44DAC6}"/>
          </ac:grpSpMkLst>
        </pc:grpChg>
        <pc:grpChg chg="add del">
          <ac:chgData name="Senior Pastor" userId="4ae8e2e6-3752-4daa-9e55-3f6ebcaf242a" providerId="ADAL" clId="{05FDFD18-AD1F-45B4-B469-D3DCF82F10AE}" dt="2022-02-02T17:28:35.159" v="570" actId="26606"/>
          <ac:grpSpMkLst>
            <pc:docMk/>
            <pc:sldMk cId="2934713035" sldId="263"/>
            <ac:grpSpMk id="5143" creationId="{66828D02-A05D-412B-9F20-B68E970B9FC2}"/>
          </ac:grpSpMkLst>
        </pc:grpChg>
        <pc:grpChg chg="add del">
          <ac:chgData name="Senior Pastor" userId="4ae8e2e6-3752-4daa-9e55-3f6ebcaf242a" providerId="ADAL" clId="{05FDFD18-AD1F-45B4-B469-D3DCF82F10AE}" dt="2022-02-02T17:28:35.159" v="570" actId="26606"/>
          <ac:grpSpMkLst>
            <pc:docMk/>
            <pc:sldMk cId="2934713035" sldId="263"/>
            <ac:grpSpMk id="5145" creationId="{E27AF472-EAE3-4572-AB69-B92BD10DBC6D}"/>
          </ac:grpSpMkLst>
        </pc:grpChg>
        <pc:picChg chg="add mod ord">
          <ac:chgData name="Senior Pastor" userId="4ae8e2e6-3752-4daa-9e55-3f6ebcaf242a" providerId="ADAL" clId="{05FDFD18-AD1F-45B4-B469-D3DCF82F10AE}" dt="2022-02-02T17:28:46.535" v="572" actId="14100"/>
          <ac:picMkLst>
            <pc:docMk/>
            <pc:sldMk cId="2934713035" sldId="263"/>
            <ac:picMk id="5122" creationId="{7D153A67-B215-46AF-A9CE-B271246D04D5}"/>
          </ac:picMkLst>
        </pc:picChg>
        <pc:cxnChg chg="add del">
          <ac:chgData name="Senior Pastor" userId="4ae8e2e6-3752-4daa-9e55-3f6ebcaf242a" providerId="ADAL" clId="{05FDFD18-AD1F-45B4-B469-D3DCF82F10AE}" dt="2022-02-02T17:28:28.168" v="568" actId="26606"/>
          <ac:cxnSpMkLst>
            <pc:docMk/>
            <pc:sldMk cId="2934713035" sldId="263"/>
            <ac:cxnSpMk id="81" creationId="{25443840-A796-4C43-8DC1-1B738EFEC522}"/>
          </ac:cxnSpMkLst>
        </pc:cxnChg>
        <pc:cxnChg chg="add del">
          <ac:chgData name="Senior Pastor" userId="4ae8e2e6-3752-4daa-9e55-3f6ebcaf242a" providerId="ADAL" clId="{05FDFD18-AD1F-45B4-B469-D3DCF82F10AE}" dt="2022-02-02T17:28:28.168" v="568" actId="26606"/>
          <ac:cxnSpMkLst>
            <pc:docMk/>
            <pc:sldMk cId="2934713035" sldId="263"/>
            <ac:cxnSpMk id="5137" creationId="{F085D7B9-E066-4923-8CB7-294BF306296A}"/>
          </ac:cxnSpMkLst>
        </pc:cxnChg>
      </pc:sldChg>
      <pc:sldChg chg="addSp delSp modSp new mod setBg">
        <pc:chgData name="Senior Pastor" userId="4ae8e2e6-3752-4daa-9e55-3f6ebcaf242a" providerId="ADAL" clId="{05FDFD18-AD1F-45B4-B469-D3DCF82F10AE}" dt="2022-02-02T17:41:53.997" v="616" actId="13926"/>
        <pc:sldMkLst>
          <pc:docMk/>
          <pc:sldMk cId="2397522165" sldId="264"/>
        </pc:sldMkLst>
        <pc:spChg chg="mod">
          <ac:chgData name="Senior Pastor" userId="4ae8e2e6-3752-4daa-9e55-3f6ebcaf242a" providerId="ADAL" clId="{05FDFD18-AD1F-45B4-B469-D3DCF82F10AE}" dt="2022-02-02T17:40:28.689" v="608" actId="26606"/>
          <ac:spMkLst>
            <pc:docMk/>
            <pc:sldMk cId="2397522165" sldId="264"/>
            <ac:spMk id="2" creationId="{A581E544-426E-4DEA-A69A-331199F1CE6D}"/>
          </ac:spMkLst>
        </pc:spChg>
        <pc:spChg chg="mod">
          <ac:chgData name="Senior Pastor" userId="4ae8e2e6-3752-4daa-9e55-3f6ebcaf242a" providerId="ADAL" clId="{05FDFD18-AD1F-45B4-B469-D3DCF82F10AE}" dt="2022-02-02T17:41:53.997" v="616" actId="13926"/>
          <ac:spMkLst>
            <pc:docMk/>
            <pc:sldMk cId="2397522165" sldId="264"/>
            <ac:spMk id="3" creationId="{B806BCED-3700-49C3-8577-A3FEC8C7D36E}"/>
          </ac:spMkLst>
        </pc:spChg>
        <pc:spChg chg="del">
          <ac:chgData name="Senior Pastor" userId="4ae8e2e6-3752-4daa-9e55-3f6ebcaf242a" providerId="ADAL" clId="{05FDFD18-AD1F-45B4-B469-D3DCF82F10AE}" dt="2022-02-02T17:37:22.710" v="593"/>
          <ac:spMkLst>
            <pc:docMk/>
            <pc:sldMk cId="2397522165" sldId="264"/>
            <ac:spMk id="4" creationId="{F5E35291-C930-4DBB-A135-7F6B2F93DD2A}"/>
          </ac:spMkLst>
        </pc:spChg>
        <pc:spChg chg="add">
          <ac:chgData name="Senior Pastor" userId="4ae8e2e6-3752-4daa-9e55-3f6ebcaf242a" providerId="ADAL" clId="{05FDFD18-AD1F-45B4-B469-D3DCF82F10AE}" dt="2022-02-02T17:40:28.689" v="608" actId="26606"/>
          <ac:spMkLst>
            <pc:docMk/>
            <pc:sldMk cId="2397522165" sldId="264"/>
            <ac:spMk id="71" creationId="{058A14AF-9FB5-4CC7-BA35-E8E85D3EDF0E}"/>
          </ac:spMkLst>
        </pc:spChg>
        <pc:spChg chg="add">
          <ac:chgData name="Senior Pastor" userId="4ae8e2e6-3752-4daa-9e55-3f6ebcaf242a" providerId="ADAL" clId="{05FDFD18-AD1F-45B4-B469-D3DCF82F10AE}" dt="2022-02-02T17:40:28.689" v="608" actId="26606"/>
          <ac:spMkLst>
            <pc:docMk/>
            <pc:sldMk cId="2397522165" sldId="264"/>
            <ac:spMk id="73" creationId="{3A9A4357-BD1D-4622-A4FE-766E6AB8DE84}"/>
          </ac:spMkLst>
        </pc:spChg>
        <pc:spChg chg="add">
          <ac:chgData name="Senior Pastor" userId="4ae8e2e6-3752-4daa-9e55-3f6ebcaf242a" providerId="ADAL" clId="{05FDFD18-AD1F-45B4-B469-D3DCF82F10AE}" dt="2022-02-02T17:40:28.689" v="608" actId="26606"/>
          <ac:spMkLst>
            <pc:docMk/>
            <pc:sldMk cId="2397522165" sldId="264"/>
            <ac:spMk id="75" creationId="{E659831F-0D9A-4C63-9EBB-8435B85A440F}"/>
          </ac:spMkLst>
        </pc:spChg>
        <pc:spChg chg="add">
          <ac:chgData name="Senior Pastor" userId="4ae8e2e6-3752-4daa-9e55-3f6ebcaf242a" providerId="ADAL" clId="{05FDFD18-AD1F-45B4-B469-D3DCF82F10AE}" dt="2022-02-02T17:40:28.689" v="608" actId="26606"/>
          <ac:spMkLst>
            <pc:docMk/>
            <pc:sldMk cId="2397522165" sldId="264"/>
            <ac:spMk id="77" creationId="{E6995CE5-F890-4ABA-82A2-26507CE8D2A3}"/>
          </ac:spMkLst>
        </pc:spChg>
        <pc:picChg chg="add mod">
          <ac:chgData name="Senior Pastor" userId="4ae8e2e6-3752-4daa-9e55-3f6ebcaf242a" providerId="ADAL" clId="{05FDFD18-AD1F-45B4-B469-D3DCF82F10AE}" dt="2022-02-02T17:40:28.689" v="608" actId="26606"/>
          <ac:picMkLst>
            <pc:docMk/>
            <pc:sldMk cId="2397522165" sldId="264"/>
            <ac:picMk id="6146" creationId="{491643E7-DADE-47EF-99BE-91EDD1B0B22B}"/>
          </ac:picMkLst>
        </pc:picChg>
      </pc:sldChg>
      <pc:sldChg chg="addSp delSp modSp new mod setBg addAnim">
        <pc:chgData name="Senior Pastor" userId="4ae8e2e6-3752-4daa-9e55-3f6ebcaf242a" providerId="ADAL" clId="{05FDFD18-AD1F-45B4-B469-D3DCF82F10AE}" dt="2022-02-02T18:06:42.009" v="713"/>
        <pc:sldMkLst>
          <pc:docMk/>
          <pc:sldMk cId="1280405133" sldId="265"/>
        </pc:sldMkLst>
        <pc:spChg chg="mod">
          <ac:chgData name="Senior Pastor" userId="4ae8e2e6-3752-4daa-9e55-3f6ebcaf242a" providerId="ADAL" clId="{05FDFD18-AD1F-45B4-B469-D3DCF82F10AE}" dt="2022-02-02T18:06:42.009" v="712" actId="26606"/>
          <ac:spMkLst>
            <pc:docMk/>
            <pc:sldMk cId="1280405133" sldId="265"/>
            <ac:spMk id="2" creationId="{D66EB1E4-AE97-4EFF-B8B1-BCD56CCF9C56}"/>
          </ac:spMkLst>
        </pc:spChg>
        <pc:spChg chg="del mod">
          <ac:chgData name="Senior Pastor" userId="4ae8e2e6-3752-4daa-9e55-3f6ebcaf242a" providerId="ADAL" clId="{05FDFD18-AD1F-45B4-B469-D3DCF82F10AE}" dt="2022-02-02T18:06:34.198" v="711"/>
          <ac:spMkLst>
            <pc:docMk/>
            <pc:sldMk cId="1280405133" sldId="265"/>
            <ac:spMk id="3" creationId="{407B3683-16F2-4371-A969-769F920AFFCD}"/>
          </ac:spMkLst>
        </pc:spChg>
        <pc:spChg chg="mod">
          <ac:chgData name="Senior Pastor" userId="4ae8e2e6-3752-4daa-9e55-3f6ebcaf242a" providerId="ADAL" clId="{05FDFD18-AD1F-45B4-B469-D3DCF82F10AE}" dt="2022-02-02T18:06:42.009" v="712" actId="26606"/>
          <ac:spMkLst>
            <pc:docMk/>
            <pc:sldMk cId="1280405133" sldId="265"/>
            <ac:spMk id="4" creationId="{84A6DB4F-3347-4E15-A85A-53B6E37133A8}"/>
          </ac:spMkLst>
        </pc:spChg>
        <pc:spChg chg="add">
          <ac:chgData name="Senior Pastor" userId="4ae8e2e6-3752-4daa-9e55-3f6ebcaf242a" providerId="ADAL" clId="{05FDFD18-AD1F-45B4-B469-D3DCF82F10AE}" dt="2022-02-02T18:06:42.009" v="712" actId="26606"/>
          <ac:spMkLst>
            <pc:docMk/>
            <pc:sldMk cId="1280405133" sldId="265"/>
            <ac:spMk id="71" creationId="{B9951BD9-0868-4CDB-ACD6-9C4209B5E412}"/>
          </ac:spMkLst>
        </pc:spChg>
        <pc:picChg chg="add mod ord">
          <ac:chgData name="Senior Pastor" userId="4ae8e2e6-3752-4daa-9e55-3f6ebcaf242a" providerId="ADAL" clId="{05FDFD18-AD1F-45B4-B469-D3DCF82F10AE}" dt="2022-02-02T18:06:42.009" v="712" actId="26606"/>
          <ac:picMkLst>
            <pc:docMk/>
            <pc:sldMk cId="1280405133" sldId="265"/>
            <ac:picMk id="8194" creationId="{80EA3D92-BFF6-4115-B9F3-04E0BD99D721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18:01:20.749" v="710" actId="26606"/>
        <pc:sldMkLst>
          <pc:docMk/>
          <pc:sldMk cId="4292235551" sldId="266"/>
        </pc:sldMkLst>
        <pc:spChg chg="mod">
          <ac:chgData name="Senior Pastor" userId="4ae8e2e6-3752-4daa-9e55-3f6ebcaf242a" providerId="ADAL" clId="{05FDFD18-AD1F-45B4-B469-D3DCF82F10AE}" dt="2022-02-02T18:01:20.749" v="710" actId="26606"/>
          <ac:spMkLst>
            <pc:docMk/>
            <pc:sldMk cId="4292235551" sldId="266"/>
            <ac:spMk id="2" creationId="{34002B51-0185-468B-A449-DEE0F7C1FF69}"/>
          </ac:spMkLst>
        </pc:spChg>
        <pc:spChg chg="mod ord">
          <ac:chgData name="Senior Pastor" userId="4ae8e2e6-3752-4daa-9e55-3f6ebcaf242a" providerId="ADAL" clId="{05FDFD18-AD1F-45B4-B469-D3DCF82F10AE}" dt="2022-02-02T18:01:20.749" v="710" actId="26606"/>
          <ac:spMkLst>
            <pc:docMk/>
            <pc:sldMk cId="4292235551" sldId="266"/>
            <ac:spMk id="3" creationId="{FA520C64-CD30-4793-9837-2A21B7ED04D2}"/>
          </ac:spMkLst>
        </pc:spChg>
        <pc:spChg chg="del">
          <ac:chgData name="Senior Pastor" userId="4ae8e2e6-3752-4daa-9e55-3f6ebcaf242a" providerId="ADAL" clId="{05FDFD18-AD1F-45B4-B469-D3DCF82F10AE}" dt="2022-02-02T18:00:16.878" v="702"/>
          <ac:spMkLst>
            <pc:docMk/>
            <pc:sldMk cId="4292235551" sldId="266"/>
            <ac:spMk id="4" creationId="{0CBFD4FC-161C-4BF8-A1DE-9E800C1DB286}"/>
          </ac:spMkLst>
        </pc:spChg>
        <pc:spChg chg="add del">
          <ac:chgData name="Senior Pastor" userId="4ae8e2e6-3752-4daa-9e55-3f6ebcaf242a" providerId="ADAL" clId="{05FDFD18-AD1F-45B4-B469-D3DCF82F10AE}" dt="2022-02-02T17:50:11.873" v="669"/>
          <ac:spMkLst>
            <pc:docMk/>
            <pc:sldMk cId="4292235551" sldId="266"/>
            <ac:spMk id="5" creationId="{0A7BF353-8881-404A-8C4B-78ADA8D83972}"/>
          </ac:spMkLst>
        </pc:spChg>
        <pc:spChg chg="add del">
          <ac:chgData name="Senior Pastor" userId="4ae8e2e6-3752-4daa-9e55-3f6ebcaf242a" providerId="ADAL" clId="{05FDFD18-AD1F-45B4-B469-D3DCF82F10AE}" dt="2022-02-02T18:00:38.082" v="704" actId="26606"/>
          <ac:spMkLst>
            <pc:docMk/>
            <pc:sldMk cId="4292235551" sldId="266"/>
            <ac:spMk id="73" creationId="{201CC55D-ED54-4C5C-95E6-10947BD1103B}"/>
          </ac:spMkLst>
        </pc:spChg>
        <pc:spChg chg="add del">
          <ac:chgData name="Senior Pastor" userId="4ae8e2e6-3752-4daa-9e55-3f6ebcaf242a" providerId="ADAL" clId="{05FDFD18-AD1F-45B4-B469-D3DCF82F10AE}" dt="2022-02-02T18:01:20.749" v="710" actId="26606"/>
          <ac:spMkLst>
            <pc:docMk/>
            <pc:sldMk cId="4292235551" sldId="266"/>
            <ac:spMk id="77" creationId="{55222F96-971A-4F90-B841-6BAB416C7AC1}"/>
          </ac:spMkLst>
        </pc:spChg>
        <pc:spChg chg="add del">
          <ac:chgData name="Senior Pastor" userId="4ae8e2e6-3752-4daa-9e55-3f6ebcaf242a" providerId="ADAL" clId="{05FDFD18-AD1F-45B4-B469-D3DCF82F10AE}" dt="2022-02-02T18:00:38.082" v="704" actId="26606"/>
          <ac:spMkLst>
            <pc:docMk/>
            <pc:sldMk cId="4292235551" sldId="266"/>
            <ac:spMk id="79" creationId="{3873B707-463F-40B0-8227-E8CC6C67EB25}"/>
          </ac:spMkLst>
        </pc:spChg>
        <pc:spChg chg="add del">
          <ac:chgData name="Senior Pastor" userId="4ae8e2e6-3752-4daa-9e55-3f6ebcaf242a" providerId="ADAL" clId="{05FDFD18-AD1F-45B4-B469-D3DCF82F10AE}" dt="2022-02-02T18:00:38.082" v="704" actId="26606"/>
          <ac:spMkLst>
            <pc:docMk/>
            <pc:sldMk cId="4292235551" sldId="266"/>
            <ac:spMk id="81" creationId="{C13237C8-E62C-4F0D-A318-BD6FB6C2D138}"/>
          </ac:spMkLst>
        </pc:spChg>
        <pc:spChg chg="add del">
          <ac:chgData name="Senior Pastor" userId="4ae8e2e6-3752-4daa-9e55-3f6ebcaf242a" providerId="ADAL" clId="{05FDFD18-AD1F-45B4-B469-D3DCF82F10AE}" dt="2022-02-02T18:00:38.082" v="704" actId="26606"/>
          <ac:spMkLst>
            <pc:docMk/>
            <pc:sldMk cId="4292235551" sldId="266"/>
            <ac:spMk id="83" creationId="{19C9EAEA-39D0-4B0E-A0EB-51E7B26740B1}"/>
          </ac:spMkLst>
        </pc:spChg>
        <pc:spChg chg="add del">
          <ac:chgData name="Senior Pastor" userId="4ae8e2e6-3752-4daa-9e55-3f6ebcaf242a" providerId="ADAL" clId="{05FDFD18-AD1F-45B4-B469-D3DCF82F10AE}" dt="2022-02-02T18:01:20.749" v="710" actId="26606"/>
          <ac:spMkLst>
            <pc:docMk/>
            <pc:sldMk cId="4292235551" sldId="266"/>
            <ac:spMk id="85" creationId="{3AFE8227-C443-417B-BA91-520EB1EF4559}"/>
          </ac:spMkLst>
        </pc:spChg>
        <pc:spChg chg="add del">
          <ac:chgData name="Senior Pastor" userId="4ae8e2e6-3752-4daa-9e55-3f6ebcaf242a" providerId="ADAL" clId="{05FDFD18-AD1F-45B4-B469-D3DCF82F10AE}" dt="2022-02-02T18:01:20.749" v="710" actId="26606"/>
          <ac:spMkLst>
            <pc:docMk/>
            <pc:sldMk cId="4292235551" sldId="266"/>
            <ac:spMk id="87" creationId="{907741FC-B544-4A6E-B831-6789D042333D}"/>
          </ac:spMkLst>
        </pc:spChg>
        <pc:spChg chg="add del">
          <ac:chgData name="Senior Pastor" userId="4ae8e2e6-3752-4daa-9e55-3f6ebcaf242a" providerId="ADAL" clId="{05FDFD18-AD1F-45B4-B469-D3DCF82F10AE}" dt="2022-02-02T18:01:20.749" v="710" actId="26606"/>
          <ac:spMkLst>
            <pc:docMk/>
            <pc:sldMk cId="4292235551" sldId="266"/>
            <ac:spMk id="89" creationId="{3F0BE7ED-7814-4273-B18A-F26CC0380380}"/>
          </ac:spMkLst>
        </pc:spChg>
        <pc:spChg chg="add del">
          <ac:chgData name="Senior Pastor" userId="4ae8e2e6-3752-4daa-9e55-3f6ebcaf242a" providerId="ADAL" clId="{05FDFD18-AD1F-45B4-B469-D3DCF82F10AE}" dt="2022-02-02T18:00:47.147" v="706" actId="26606"/>
          <ac:spMkLst>
            <pc:docMk/>
            <pc:sldMk cId="4292235551" sldId="266"/>
            <ac:spMk id="7174" creationId="{12609869-9E80-471B-A487-A53288E0E791}"/>
          </ac:spMkLst>
        </pc:spChg>
        <pc:spChg chg="add del">
          <ac:chgData name="Senior Pastor" userId="4ae8e2e6-3752-4daa-9e55-3f6ebcaf242a" providerId="ADAL" clId="{05FDFD18-AD1F-45B4-B469-D3DCF82F10AE}" dt="2022-02-02T18:00:47.147" v="706" actId="26606"/>
          <ac:spMkLst>
            <pc:docMk/>
            <pc:sldMk cId="4292235551" sldId="266"/>
            <ac:spMk id="7175" creationId="{7004738A-9D34-43E8-97D2-CA0EED4F8BE0}"/>
          </ac:spMkLst>
        </pc:spChg>
        <pc:spChg chg="add del">
          <ac:chgData name="Senior Pastor" userId="4ae8e2e6-3752-4daa-9e55-3f6ebcaf242a" providerId="ADAL" clId="{05FDFD18-AD1F-45B4-B469-D3DCF82F10AE}" dt="2022-02-02T18:00:47.147" v="706" actId="26606"/>
          <ac:spMkLst>
            <pc:docMk/>
            <pc:sldMk cId="4292235551" sldId="266"/>
            <ac:spMk id="7176" creationId="{B8B8D07F-F13E-443E-BA68-2D26672D76B9}"/>
          </ac:spMkLst>
        </pc:spChg>
        <pc:spChg chg="add del">
          <ac:chgData name="Senior Pastor" userId="4ae8e2e6-3752-4daa-9e55-3f6ebcaf242a" providerId="ADAL" clId="{05FDFD18-AD1F-45B4-B469-D3DCF82F10AE}" dt="2022-02-02T18:00:47.147" v="706" actId="26606"/>
          <ac:spMkLst>
            <pc:docMk/>
            <pc:sldMk cId="4292235551" sldId="266"/>
            <ac:spMk id="7177" creationId="{2813A4FA-24A5-41ED-A534-3807D1B2F344}"/>
          </ac:spMkLst>
        </pc:spChg>
        <pc:spChg chg="add del">
          <ac:chgData name="Senior Pastor" userId="4ae8e2e6-3752-4daa-9e55-3f6ebcaf242a" providerId="ADAL" clId="{05FDFD18-AD1F-45B4-B469-D3DCF82F10AE}" dt="2022-02-02T18:00:47.147" v="706" actId="26606"/>
          <ac:spMkLst>
            <pc:docMk/>
            <pc:sldMk cId="4292235551" sldId="266"/>
            <ac:spMk id="7178" creationId="{C3944F27-CA70-4E84-A51A-E6BF89558979}"/>
          </ac:spMkLst>
        </pc:spChg>
        <pc:spChg chg="add del">
          <ac:chgData name="Senior Pastor" userId="4ae8e2e6-3752-4daa-9e55-3f6ebcaf242a" providerId="ADAL" clId="{05FDFD18-AD1F-45B4-B469-D3DCF82F10AE}" dt="2022-02-02T18:01:20.749" v="710" actId="26606"/>
          <ac:spMkLst>
            <pc:docMk/>
            <pc:sldMk cId="4292235551" sldId="266"/>
            <ac:spMk id="7180" creationId="{DBC6133C-0615-4CE4-9132-37E609A9BDFA}"/>
          </ac:spMkLst>
        </pc:spChg>
        <pc:spChg chg="add del">
          <ac:chgData name="Senior Pastor" userId="4ae8e2e6-3752-4daa-9e55-3f6ebcaf242a" providerId="ADAL" clId="{05FDFD18-AD1F-45B4-B469-D3DCF82F10AE}" dt="2022-02-02T18:01:20.749" v="710" actId="26606"/>
          <ac:spMkLst>
            <pc:docMk/>
            <pc:sldMk cId="4292235551" sldId="266"/>
            <ac:spMk id="7181" creationId="{169CC832-2974-4E8D-90ED-3E2941BA7336}"/>
          </ac:spMkLst>
        </pc:spChg>
        <pc:spChg chg="add del">
          <ac:chgData name="Senior Pastor" userId="4ae8e2e6-3752-4daa-9e55-3f6ebcaf242a" providerId="ADAL" clId="{05FDFD18-AD1F-45B4-B469-D3DCF82F10AE}" dt="2022-02-02T18:01:20.749" v="710" actId="26606"/>
          <ac:spMkLst>
            <pc:docMk/>
            <pc:sldMk cId="4292235551" sldId="266"/>
            <ac:spMk id="7182" creationId="{08980754-6F4B-43C9-B9BE-127B6BED6586}"/>
          </ac:spMkLst>
        </pc:spChg>
        <pc:spChg chg="add del">
          <ac:chgData name="Senior Pastor" userId="4ae8e2e6-3752-4daa-9e55-3f6ebcaf242a" providerId="ADAL" clId="{05FDFD18-AD1F-45B4-B469-D3DCF82F10AE}" dt="2022-02-02T18:01:20.749" v="710" actId="26606"/>
          <ac:spMkLst>
            <pc:docMk/>
            <pc:sldMk cId="4292235551" sldId="266"/>
            <ac:spMk id="7183" creationId="{2C1BBA94-3F40-40AA-8BB9-E69E25E537C1}"/>
          </ac:spMkLst>
        </pc:spChg>
        <pc:grpChg chg="add del">
          <ac:chgData name="Senior Pastor" userId="4ae8e2e6-3752-4daa-9e55-3f6ebcaf242a" providerId="ADAL" clId="{05FDFD18-AD1F-45B4-B469-D3DCF82F10AE}" dt="2022-02-02T18:00:38.082" v="704" actId="26606"/>
          <ac:grpSpMkLst>
            <pc:docMk/>
            <pc:sldMk cId="4292235551" sldId="266"/>
            <ac:grpSpMk id="75" creationId="{1DE889C7-FAD6-4397-98E2-05D503484459}"/>
          </ac:grpSpMkLst>
        </pc:grpChg>
        <pc:picChg chg="add del">
          <ac:chgData name="Senior Pastor" userId="4ae8e2e6-3752-4daa-9e55-3f6ebcaf242a" providerId="ADAL" clId="{05FDFD18-AD1F-45B4-B469-D3DCF82F10AE}" dt="2022-02-02T17:50:11.873" v="669"/>
          <ac:picMkLst>
            <pc:docMk/>
            <pc:sldMk cId="4292235551" sldId="266"/>
            <ac:picMk id="7170" creationId="{098BFBB9-1206-4371-829A-D187A7011DAE}"/>
          </ac:picMkLst>
        </pc:picChg>
        <pc:picChg chg="add mod">
          <ac:chgData name="Senior Pastor" userId="4ae8e2e6-3752-4daa-9e55-3f6ebcaf242a" providerId="ADAL" clId="{05FDFD18-AD1F-45B4-B469-D3DCF82F10AE}" dt="2022-02-02T18:01:20.749" v="710" actId="26606"/>
          <ac:picMkLst>
            <pc:docMk/>
            <pc:sldMk cId="4292235551" sldId="266"/>
            <ac:picMk id="7172" creationId="{3272656F-CE2A-4EEC-8FFB-95282D320F7E}"/>
          </ac:picMkLst>
        </pc:picChg>
      </pc:sldChg>
      <pc:sldChg chg="addSp delSp modSp new mod setBg setClrOvrMap">
        <pc:chgData name="Senior Pastor" userId="4ae8e2e6-3752-4daa-9e55-3f6ebcaf242a" providerId="ADAL" clId="{05FDFD18-AD1F-45B4-B469-D3DCF82F10AE}" dt="2022-02-02T18:13:23.615" v="747" actId="20577"/>
        <pc:sldMkLst>
          <pc:docMk/>
          <pc:sldMk cId="3852512352" sldId="267"/>
        </pc:sldMkLst>
        <pc:spChg chg="mod">
          <ac:chgData name="Senior Pastor" userId="4ae8e2e6-3752-4daa-9e55-3f6ebcaf242a" providerId="ADAL" clId="{05FDFD18-AD1F-45B4-B469-D3DCF82F10AE}" dt="2022-02-02T18:12:42.382" v="742" actId="26606"/>
          <ac:spMkLst>
            <pc:docMk/>
            <pc:sldMk cId="3852512352" sldId="267"/>
            <ac:spMk id="2" creationId="{BA0B53EC-638A-44F2-BB46-F6EBEC3B701A}"/>
          </ac:spMkLst>
        </pc:spChg>
        <pc:spChg chg="del mod">
          <ac:chgData name="Senior Pastor" userId="4ae8e2e6-3752-4daa-9e55-3f6ebcaf242a" providerId="ADAL" clId="{05FDFD18-AD1F-45B4-B469-D3DCF82F10AE}" dt="2022-02-02T18:10:47.084" v="724"/>
          <ac:spMkLst>
            <pc:docMk/>
            <pc:sldMk cId="3852512352" sldId="267"/>
            <ac:spMk id="3" creationId="{B46A3126-55EC-4F09-BA50-5C8C485D06A2}"/>
          </ac:spMkLst>
        </pc:spChg>
        <pc:spChg chg="mod ord">
          <ac:chgData name="Senior Pastor" userId="4ae8e2e6-3752-4daa-9e55-3f6ebcaf242a" providerId="ADAL" clId="{05FDFD18-AD1F-45B4-B469-D3DCF82F10AE}" dt="2022-02-02T18:13:23.615" v="747" actId="20577"/>
          <ac:spMkLst>
            <pc:docMk/>
            <pc:sldMk cId="3852512352" sldId="267"/>
            <ac:spMk id="4" creationId="{08234E12-F21B-43B8-B5C7-F2D9E8611F84}"/>
          </ac:spMkLst>
        </pc:spChg>
        <pc:spChg chg="add del">
          <ac:chgData name="Senior Pastor" userId="4ae8e2e6-3752-4daa-9e55-3f6ebcaf242a" providerId="ADAL" clId="{05FDFD18-AD1F-45B4-B469-D3DCF82F10AE}" dt="2022-02-02T18:12:31.959" v="739" actId="26606"/>
          <ac:spMkLst>
            <pc:docMk/>
            <pc:sldMk cId="3852512352" sldId="267"/>
            <ac:spMk id="71" creationId="{9AA72BD9-2C5A-4EDC-931F-5AA08EACA0F3}"/>
          </ac:spMkLst>
        </pc:spChg>
        <pc:spChg chg="add del">
          <ac:chgData name="Senior Pastor" userId="4ae8e2e6-3752-4daa-9e55-3f6ebcaf242a" providerId="ADAL" clId="{05FDFD18-AD1F-45B4-B469-D3DCF82F10AE}" dt="2022-02-02T18:12:31.959" v="739" actId="26606"/>
          <ac:spMkLst>
            <pc:docMk/>
            <pc:sldMk cId="3852512352" sldId="267"/>
            <ac:spMk id="73" creationId="{DD3981AC-7B61-4947-BCF3-F7AA7FA385B9}"/>
          </ac:spMkLst>
        </pc:spChg>
        <pc:spChg chg="add del">
          <ac:chgData name="Senior Pastor" userId="4ae8e2e6-3752-4daa-9e55-3f6ebcaf242a" providerId="ADAL" clId="{05FDFD18-AD1F-45B4-B469-D3DCF82F10AE}" dt="2022-02-02T18:12:31.959" v="739" actId="26606"/>
          <ac:spMkLst>
            <pc:docMk/>
            <pc:sldMk cId="3852512352" sldId="267"/>
            <ac:spMk id="75" creationId="{55D4142C-5077-457F-A6AD-3FECFDB39685}"/>
          </ac:spMkLst>
        </pc:spChg>
        <pc:spChg chg="add del">
          <ac:chgData name="Senior Pastor" userId="4ae8e2e6-3752-4daa-9e55-3f6ebcaf242a" providerId="ADAL" clId="{05FDFD18-AD1F-45B4-B469-D3DCF82F10AE}" dt="2022-02-02T18:12:31.959" v="739" actId="26606"/>
          <ac:spMkLst>
            <pc:docMk/>
            <pc:sldMk cId="3852512352" sldId="267"/>
            <ac:spMk id="77" creationId="{7A5F0580-5EE9-419F-96EE-B6529EF6E7D0}"/>
          </ac:spMkLst>
        </pc:spChg>
        <pc:picChg chg="add mod ord">
          <ac:chgData name="Senior Pastor" userId="4ae8e2e6-3752-4daa-9e55-3f6ebcaf242a" providerId="ADAL" clId="{05FDFD18-AD1F-45B4-B469-D3DCF82F10AE}" dt="2022-02-02T18:12:42.382" v="742" actId="26606"/>
          <ac:picMkLst>
            <pc:docMk/>
            <pc:sldMk cId="3852512352" sldId="267"/>
            <ac:picMk id="9218" creationId="{AD08B2AB-BAE0-4483-9AAA-845911DB8C21}"/>
          </ac:picMkLst>
        </pc:picChg>
        <pc:cxnChg chg="add">
          <ac:chgData name="Senior Pastor" userId="4ae8e2e6-3752-4daa-9e55-3f6ebcaf242a" providerId="ADAL" clId="{05FDFD18-AD1F-45B4-B469-D3DCF82F10AE}" dt="2022-02-02T18:12:42.382" v="742" actId="26606"/>
          <ac:cxnSpMkLst>
            <pc:docMk/>
            <pc:sldMk cId="3852512352" sldId="267"/>
            <ac:cxnSpMk id="9220" creationId="{A7F400EE-A8A5-48AF-B4D6-291B52C6F0B0}"/>
          </ac:cxnSpMkLst>
        </pc:cxnChg>
      </pc:sldChg>
      <pc:sldChg chg="addSp delSp modSp add mod">
        <pc:chgData name="Senior Pastor" userId="4ae8e2e6-3752-4daa-9e55-3f6ebcaf242a" providerId="ADAL" clId="{05FDFD18-AD1F-45B4-B469-D3DCF82F10AE}" dt="2022-02-02T18:23:02.758" v="769" actId="13926"/>
        <pc:sldMkLst>
          <pc:docMk/>
          <pc:sldMk cId="1127130541" sldId="268"/>
        </pc:sldMkLst>
        <pc:spChg chg="mod">
          <ac:chgData name="Senior Pastor" userId="4ae8e2e6-3752-4daa-9e55-3f6ebcaf242a" providerId="ADAL" clId="{05FDFD18-AD1F-45B4-B469-D3DCF82F10AE}" dt="2022-02-02T18:22:38.050" v="768" actId="26606"/>
          <ac:spMkLst>
            <pc:docMk/>
            <pc:sldMk cId="1127130541" sldId="268"/>
            <ac:spMk id="2" creationId="{5F1F5F91-5F0F-4BB6-A374-5E125053A6DB}"/>
          </ac:spMkLst>
        </pc:spChg>
        <pc:spChg chg="mod">
          <ac:chgData name="Senior Pastor" userId="4ae8e2e6-3752-4daa-9e55-3f6ebcaf242a" providerId="ADAL" clId="{05FDFD18-AD1F-45B4-B469-D3DCF82F10AE}" dt="2022-02-02T18:23:02.758" v="769" actId="13926"/>
          <ac:spMkLst>
            <pc:docMk/>
            <pc:sldMk cId="1127130541" sldId="268"/>
            <ac:spMk id="3" creationId="{A5806489-A13A-4842-A69F-7A0FD8AB2034}"/>
          </ac:spMkLst>
        </pc:spChg>
        <pc:spChg chg="del">
          <ac:chgData name="Senior Pastor" userId="4ae8e2e6-3752-4daa-9e55-3f6ebcaf242a" providerId="ADAL" clId="{05FDFD18-AD1F-45B4-B469-D3DCF82F10AE}" dt="2022-02-02T18:22:38.050" v="768" actId="26606"/>
          <ac:spMkLst>
            <pc:docMk/>
            <pc:sldMk cId="1127130541" sldId="268"/>
            <ac:spMk id="3076" creationId="{B558F58E-93BA-44A3-BCDA-585AFF2E4F3F}"/>
          </ac:spMkLst>
        </pc:spChg>
        <pc:picChg chg="mod">
          <ac:chgData name="Senior Pastor" userId="4ae8e2e6-3752-4daa-9e55-3f6ebcaf242a" providerId="ADAL" clId="{05FDFD18-AD1F-45B4-B469-D3DCF82F10AE}" dt="2022-02-02T18:22:38.050" v="768" actId="26606"/>
          <ac:picMkLst>
            <pc:docMk/>
            <pc:sldMk cId="1127130541" sldId="268"/>
            <ac:picMk id="3074" creationId="{BF2B2C0E-FDE8-4C72-97A7-ECA6A6B569F9}"/>
          </ac:picMkLst>
        </pc:picChg>
        <pc:cxnChg chg="del">
          <ac:chgData name="Senior Pastor" userId="4ae8e2e6-3752-4daa-9e55-3f6ebcaf242a" providerId="ADAL" clId="{05FDFD18-AD1F-45B4-B469-D3DCF82F10AE}" dt="2022-02-02T18:22:38.050" v="768" actId="26606"/>
          <ac:cxnSpMkLst>
            <pc:docMk/>
            <pc:sldMk cId="1127130541" sldId="268"/>
            <ac:cxnSpMk id="73" creationId="{BCD0BBC1-A7D4-445D-98AC-95A6A45D8EBB}"/>
          </ac:cxnSpMkLst>
        </pc:cxnChg>
        <pc:cxnChg chg="add">
          <ac:chgData name="Senior Pastor" userId="4ae8e2e6-3752-4daa-9e55-3f6ebcaf242a" providerId="ADAL" clId="{05FDFD18-AD1F-45B4-B469-D3DCF82F10AE}" dt="2022-02-02T18:22:38.050" v="768" actId="26606"/>
          <ac:cxnSpMkLst>
            <pc:docMk/>
            <pc:sldMk cId="1127130541" sldId="268"/>
            <ac:cxnSpMk id="137" creationId="{A7F400EE-A8A5-48AF-B4D6-291B52C6F0B0}"/>
          </ac:cxnSpMkLst>
        </pc:cxnChg>
      </pc:sldChg>
      <pc:sldChg chg="addSp delSp modSp new mod setBg setClrOvrMap">
        <pc:chgData name="Senior Pastor" userId="4ae8e2e6-3752-4daa-9e55-3f6ebcaf242a" providerId="ADAL" clId="{05FDFD18-AD1F-45B4-B469-D3DCF82F10AE}" dt="2022-02-02T18:30:33.927" v="795" actId="255"/>
        <pc:sldMkLst>
          <pc:docMk/>
          <pc:sldMk cId="2104973291" sldId="269"/>
        </pc:sldMkLst>
        <pc:spChg chg="mod">
          <ac:chgData name="Senior Pastor" userId="4ae8e2e6-3752-4daa-9e55-3f6ebcaf242a" providerId="ADAL" clId="{05FDFD18-AD1F-45B4-B469-D3DCF82F10AE}" dt="2022-02-02T18:30:16.238" v="794" actId="26606"/>
          <ac:spMkLst>
            <pc:docMk/>
            <pc:sldMk cId="2104973291" sldId="269"/>
            <ac:spMk id="2" creationId="{3E0A127E-2A75-4C00-AAC0-5E11ADF74F83}"/>
          </ac:spMkLst>
        </pc:spChg>
        <pc:spChg chg="mod ord">
          <ac:chgData name="Senior Pastor" userId="4ae8e2e6-3752-4daa-9e55-3f6ebcaf242a" providerId="ADAL" clId="{05FDFD18-AD1F-45B4-B469-D3DCF82F10AE}" dt="2022-02-02T18:30:33.927" v="795" actId="255"/>
          <ac:spMkLst>
            <pc:docMk/>
            <pc:sldMk cId="2104973291" sldId="269"/>
            <ac:spMk id="3" creationId="{8E670139-112C-4A83-986D-847072567874}"/>
          </ac:spMkLst>
        </pc:spChg>
        <pc:spChg chg="del">
          <ac:chgData name="Senior Pastor" userId="4ae8e2e6-3752-4daa-9e55-3f6ebcaf242a" providerId="ADAL" clId="{05FDFD18-AD1F-45B4-B469-D3DCF82F10AE}" dt="2022-02-02T18:30:08.410" v="793"/>
          <ac:spMkLst>
            <pc:docMk/>
            <pc:sldMk cId="2104973291" sldId="269"/>
            <ac:spMk id="4" creationId="{5044945E-AE97-4A3E-849D-1877477D5D1E}"/>
          </ac:spMkLst>
        </pc:spChg>
        <pc:spChg chg="add">
          <ac:chgData name="Senior Pastor" userId="4ae8e2e6-3752-4daa-9e55-3f6ebcaf242a" providerId="ADAL" clId="{05FDFD18-AD1F-45B4-B469-D3DCF82F10AE}" dt="2022-02-02T18:30:16.238" v="794" actId="26606"/>
          <ac:spMkLst>
            <pc:docMk/>
            <pc:sldMk cId="2104973291" sldId="269"/>
            <ac:spMk id="71" creationId="{357DD0D3-F869-46D0-944C-6EC60E19E351}"/>
          </ac:spMkLst>
        </pc:spChg>
        <pc:picChg chg="add mod">
          <ac:chgData name="Senior Pastor" userId="4ae8e2e6-3752-4daa-9e55-3f6ebcaf242a" providerId="ADAL" clId="{05FDFD18-AD1F-45B4-B469-D3DCF82F10AE}" dt="2022-02-02T18:30:16.238" v="794" actId="26606"/>
          <ac:picMkLst>
            <pc:docMk/>
            <pc:sldMk cId="2104973291" sldId="269"/>
            <ac:picMk id="10242" creationId="{A5EDE7D6-288F-4576-8A70-7A0FD371EA20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18:36:38.835" v="834" actId="26606"/>
        <pc:sldMkLst>
          <pc:docMk/>
          <pc:sldMk cId="1710986314" sldId="270"/>
        </pc:sldMkLst>
        <pc:spChg chg="mod">
          <ac:chgData name="Senior Pastor" userId="4ae8e2e6-3752-4daa-9e55-3f6ebcaf242a" providerId="ADAL" clId="{05FDFD18-AD1F-45B4-B469-D3DCF82F10AE}" dt="2022-02-02T18:36:38.835" v="834" actId="26606"/>
          <ac:spMkLst>
            <pc:docMk/>
            <pc:sldMk cId="1710986314" sldId="270"/>
            <ac:spMk id="2" creationId="{EB32A3F8-7499-4B8B-ABFC-0E2E7D7AF6F7}"/>
          </ac:spMkLst>
        </pc:spChg>
        <pc:spChg chg="mod ord">
          <ac:chgData name="Senior Pastor" userId="4ae8e2e6-3752-4daa-9e55-3f6ebcaf242a" providerId="ADAL" clId="{05FDFD18-AD1F-45B4-B469-D3DCF82F10AE}" dt="2022-02-02T18:36:38.835" v="834" actId="26606"/>
          <ac:spMkLst>
            <pc:docMk/>
            <pc:sldMk cId="1710986314" sldId="270"/>
            <ac:spMk id="3" creationId="{357273D6-1E1B-4F6E-92B5-E4BDBF5AE2EF}"/>
          </ac:spMkLst>
        </pc:spChg>
        <pc:spChg chg="del mod">
          <ac:chgData name="Senior Pastor" userId="4ae8e2e6-3752-4daa-9e55-3f6ebcaf242a" providerId="ADAL" clId="{05FDFD18-AD1F-45B4-B469-D3DCF82F10AE}" dt="2022-02-02T18:35:03.365" v="811"/>
          <ac:spMkLst>
            <pc:docMk/>
            <pc:sldMk cId="1710986314" sldId="270"/>
            <ac:spMk id="4" creationId="{50361912-03BC-46C0-8F33-2ACD193CAB3B}"/>
          </ac:spMkLst>
        </pc:spChg>
        <pc:spChg chg="add">
          <ac:chgData name="Senior Pastor" userId="4ae8e2e6-3752-4daa-9e55-3f6ebcaf242a" providerId="ADAL" clId="{05FDFD18-AD1F-45B4-B469-D3DCF82F10AE}" dt="2022-02-02T18:36:38.835" v="834" actId="26606"/>
          <ac:spMkLst>
            <pc:docMk/>
            <pc:sldMk cId="1710986314" sldId="270"/>
            <ac:spMk id="72" creationId="{2C61293E-6EBE-43EF-A52C-9BEBFD7679D4}"/>
          </ac:spMkLst>
        </pc:spChg>
        <pc:spChg chg="add">
          <ac:chgData name="Senior Pastor" userId="4ae8e2e6-3752-4daa-9e55-3f6ebcaf242a" providerId="ADAL" clId="{05FDFD18-AD1F-45B4-B469-D3DCF82F10AE}" dt="2022-02-02T18:36:38.835" v="834" actId="26606"/>
          <ac:spMkLst>
            <pc:docMk/>
            <pc:sldMk cId="1710986314" sldId="270"/>
            <ac:spMk id="74" creationId="{21540236-BFD5-4A9D-8840-4703E7F76825}"/>
          </ac:spMkLst>
        </pc:spChg>
        <pc:picChg chg="add mod">
          <ac:chgData name="Senior Pastor" userId="4ae8e2e6-3752-4daa-9e55-3f6ebcaf242a" providerId="ADAL" clId="{05FDFD18-AD1F-45B4-B469-D3DCF82F10AE}" dt="2022-02-02T18:36:38.835" v="834" actId="26606"/>
          <ac:picMkLst>
            <pc:docMk/>
            <pc:sldMk cId="1710986314" sldId="270"/>
            <ac:picMk id="11266" creationId="{09BE9A0A-2818-4AFB-804A-3234C0C32227}"/>
          </ac:picMkLst>
        </pc:picChg>
        <pc:cxnChg chg="add del">
          <ac:chgData name="Senior Pastor" userId="4ae8e2e6-3752-4daa-9e55-3f6ebcaf242a" providerId="ADAL" clId="{05FDFD18-AD1F-45B4-B469-D3DCF82F10AE}" dt="2022-02-02T18:36:38.835" v="834" actId="26606"/>
          <ac:cxnSpMkLst>
            <pc:docMk/>
            <pc:sldMk cId="1710986314" sldId="270"/>
            <ac:cxnSpMk id="71" creationId="{A7F400EE-A8A5-48AF-B4D6-291B52C6F0B0}"/>
          </ac:cxnSpMkLst>
        </pc:cxnChg>
      </pc:sldChg>
      <pc:sldChg chg="addSp delSp modSp new mod setBg">
        <pc:chgData name="Senior Pastor" userId="4ae8e2e6-3752-4daa-9e55-3f6ebcaf242a" providerId="ADAL" clId="{05FDFD18-AD1F-45B4-B469-D3DCF82F10AE}" dt="2022-02-02T18:42:23.877" v="859" actId="26606"/>
        <pc:sldMkLst>
          <pc:docMk/>
          <pc:sldMk cId="3551780933" sldId="271"/>
        </pc:sldMkLst>
        <pc:spChg chg="mod">
          <ac:chgData name="Senior Pastor" userId="4ae8e2e6-3752-4daa-9e55-3f6ebcaf242a" providerId="ADAL" clId="{05FDFD18-AD1F-45B4-B469-D3DCF82F10AE}" dt="2022-02-02T18:42:23.877" v="859" actId="26606"/>
          <ac:spMkLst>
            <pc:docMk/>
            <pc:sldMk cId="3551780933" sldId="271"/>
            <ac:spMk id="2" creationId="{80424F20-D81B-4B64-92A3-3C39C4AA4DB4}"/>
          </ac:spMkLst>
        </pc:spChg>
        <pc:spChg chg="del mod">
          <ac:chgData name="Senior Pastor" userId="4ae8e2e6-3752-4daa-9e55-3f6ebcaf242a" providerId="ADAL" clId="{05FDFD18-AD1F-45B4-B469-D3DCF82F10AE}" dt="2022-02-02T18:42:16.496" v="858"/>
          <ac:spMkLst>
            <pc:docMk/>
            <pc:sldMk cId="3551780933" sldId="271"/>
            <ac:spMk id="3" creationId="{44858D02-D56B-44F9-8550-D8BD6A92C2A7}"/>
          </ac:spMkLst>
        </pc:spChg>
        <pc:spChg chg="mod ord">
          <ac:chgData name="Senior Pastor" userId="4ae8e2e6-3752-4daa-9e55-3f6ebcaf242a" providerId="ADAL" clId="{05FDFD18-AD1F-45B4-B469-D3DCF82F10AE}" dt="2022-02-02T18:42:23.877" v="859" actId="26606"/>
          <ac:spMkLst>
            <pc:docMk/>
            <pc:sldMk cId="3551780933" sldId="271"/>
            <ac:spMk id="4" creationId="{36B7A056-DD9D-4EB4-8F7A-5F6E1B5EEF34}"/>
          </ac:spMkLst>
        </pc:spChg>
        <pc:spChg chg="add">
          <ac:chgData name="Senior Pastor" userId="4ae8e2e6-3752-4daa-9e55-3f6ebcaf242a" providerId="ADAL" clId="{05FDFD18-AD1F-45B4-B469-D3DCF82F10AE}" dt="2022-02-02T18:42:23.877" v="859" actId="26606"/>
          <ac:spMkLst>
            <pc:docMk/>
            <pc:sldMk cId="3551780933" sldId="271"/>
            <ac:spMk id="71" creationId="{8108D317-7CBD-4897-BD1F-959436D2A3BE}"/>
          </ac:spMkLst>
        </pc:spChg>
        <pc:spChg chg="add">
          <ac:chgData name="Senior Pastor" userId="4ae8e2e6-3752-4daa-9e55-3f6ebcaf242a" providerId="ADAL" clId="{05FDFD18-AD1F-45B4-B469-D3DCF82F10AE}" dt="2022-02-02T18:42:23.877" v="859" actId="26606"/>
          <ac:spMkLst>
            <pc:docMk/>
            <pc:sldMk cId="3551780933" sldId="271"/>
            <ac:spMk id="73" creationId="{D6297641-8B9F-4767-9606-8A11313227BF}"/>
          </ac:spMkLst>
        </pc:spChg>
        <pc:spChg chg="add">
          <ac:chgData name="Senior Pastor" userId="4ae8e2e6-3752-4daa-9e55-3f6ebcaf242a" providerId="ADAL" clId="{05FDFD18-AD1F-45B4-B469-D3DCF82F10AE}" dt="2022-02-02T18:42:23.877" v="859" actId="26606"/>
          <ac:spMkLst>
            <pc:docMk/>
            <pc:sldMk cId="3551780933" sldId="271"/>
            <ac:spMk id="75" creationId="{D8F3CA65-EA00-46B4-9616-39E6853F7BED}"/>
          </ac:spMkLst>
        </pc:spChg>
        <pc:picChg chg="add mod">
          <ac:chgData name="Senior Pastor" userId="4ae8e2e6-3752-4daa-9e55-3f6ebcaf242a" providerId="ADAL" clId="{05FDFD18-AD1F-45B4-B469-D3DCF82F10AE}" dt="2022-02-02T18:42:23.877" v="859" actId="26606"/>
          <ac:picMkLst>
            <pc:docMk/>
            <pc:sldMk cId="3551780933" sldId="271"/>
            <ac:picMk id="12290" creationId="{3EC6C941-70E0-45D5-B0AA-A3BDEF0D52BC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18:51:39.916" v="904" actId="26606"/>
        <pc:sldMkLst>
          <pc:docMk/>
          <pc:sldMk cId="487652047" sldId="272"/>
        </pc:sldMkLst>
        <pc:spChg chg="mod">
          <ac:chgData name="Senior Pastor" userId="4ae8e2e6-3752-4daa-9e55-3f6ebcaf242a" providerId="ADAL" clId="{05FDFD18-AD1F-45B4-B469-D3DCF82F10AE}" dt="2022-02-02T18:51:39.916" v="904" actId="26606"/>
          <ac:spMkLst>
            <pc:docMk/>
            <pc:sldMk cId="487652047" sldId="272"/>
            <ac:spMk id="2" creationId="{3382ABDD-7A4B-49F3-A107-6382DB324B26}"/>
          </ac:spMkLst>
        </pc:spChg>
        <pc:spChg chg="mod">
          <ac:chgData name="Senior Pastor" userId="4ae8e2e6-3752-4daa-9e55-3f6ebcaf242a" providerId="ADAL" clId="{05FDFD18-AD1F-45B4-B469-D3DCF82F10AE}" dt="2022-02-02T18:51:39.916" v="904" actId="26606"/>
          <ac:spMkLst>
            <pc:docMk/>
            <pc:sldMk cId="487652047" sldId="272"/>
            <ac:spMk id="3" creationId="{AA786E7B-4BFF-4F93-A8D8-87E3733073DC}"/>
          </ac:spMkLst>
        </pc:spChg>
        <pc:spChg chg="del mod">
          <ac:chgData name="Senior Pastor" userId="4ae8e2e6-3752-4daa-9e55-3f6ebcaf242a" providerId="ADAL" clId="{05FDFD18-AD1F-45B4-B469-D3DCF82F10AE}" dt="2022-02-02T18:51:33.449" v="903"/>
          <ac:spMkLst>
            <pc:docMk/>
            <pc:sldMk cId="487652047" sldId="272"/>
            <ac:spMk id="4" creationId="{E7052F03-B926-4391-9BA4-E4B776CD8E37}"/>
          </ac:spMkLst>
        </pc:spChg>
        <pc:spChg chg="add">
          <ac:chgData name="Senior Pastor" userId="4ae8e2e6-3752-4daa-9e55-3f6ebcaf242a" providerId="ADAL" clId="{05FDFD18-AD1F-45B4-B469-D3DCF82F10AE}" dt="2022-02-02T18:51:39.916" v="904" actId="26606"/>
          <ac:spMkLst>
            <pc:docMk/>
            <pc:sldMk cId="487652047" sldId="272"/>
            <ac:spMk id="71" creationId="{117AB3D3-3C9C-4DED-809A-78734805B895}"/>
          </ac:spMkLst>
        </pc:spChg>
        <pc:spChg chg="add">
          <ac:chgData name="Senior Pastor" userId="4ae8e2e6-3752-4daa-9e55-3f6ebcaf242a" providerId="ADAL" clId="{05FDFD18-AD1F-45B4-B469-D3DCF82F10AE}" dt="2022-02-02T18:51:39.916" v="904" actId="26606"/>
          <ac:spMkLst>
            <pc:docMk/>
            <pc:sldMk cId="487652047" sldId="272"/>
            <ac:spMk id="73" creationId="{3A9A4357-BD1D-4622-A4FE-766E6AB8DE84}"/>
          </ac:spMkLst>
        </pc:spChg>
        <pc:spChg chg="add">
          <ac:chgData name="Senior Pastor" userId="4ae8e2e6-3752-4daa-9e55-3f6ebcaf242a" providerId="ADAL" clId="{05FDFD18-AD1F-45B4-B469-D3DCF82F10AE}" dt="2022-02-02T18:51:39.916" v="904" actId="26606"/>
          <ac:spMkLst>
            <pc:docMk/>
            <pc:sldMk cId="487652047" sldId="272"/>
            <ac:spMk id="75" creationId="{E659831F-0D9A-4C63-9EBB-8435B85A440F}"/>
          </ac:spMkLst>
        </pc:spChg>
        <pc:spChg chg="add">
          <ac:chgData name="Senior Pastor" userId="4ae8e2e6-3752-4daa-9e55-3f6ebcaf242a" providerId="ADAL" clId="{05FDFD18-AD1F-45B4-B469-D3DCF82F10AE}" dt="2022-02-02T18:51:39.916" v="904" actId="26606"/>
          <ac:spMkLst>
            <pc:docMk/>
            <pc:sldMk cId="487652047" sldId="272"/>
            <ac:spMk id="77" creationId="{E6995CE5-F890-4ABA-82A2-26507CE8D2A3}"/>
          </ac:spMkLst>
        </pc:spChg>
        <pc:picChg chg="add mod">
          <ac:chgData name="Senior Pastor" userId="4ae8e2e6-3752-4daa-9e55-3f6ebcaf242a" providerId="ADAL" clId="{05FDFD18-AD1F-45B4-B469-D3DCF82F10AE}" dt="2022-02-02T18:51:39.916" v="904" actId="26606"/>
          <ac:picMkLst>
            <pc:docMk/>
            <pc:sldMk cId="487652047" sldId="272"/>
            <ac:picMk id="13314" creationId="{7D0ACF1B-EA08-4DAD-B909-1AD6B63CDF94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18:57:54.764" v="949" actId="33524"/>
        <pc:sldMkLst>
          <pc:docMk/>
          <pc:sldMk cId="267654033" sldId="273"/>
        </pc:sldMkLst>
        <pc:spChg chg="mod">
          <ac:chgData name="Senior Pastor" userId="4ae8e2e6-3752-4daa-9e55-3f6ebcaf242a" providerId="ADAL" clId="{05FDFD18-AD1F-45B4-B469-D3DCF82F10AE}" dt="2022-02-02T18:57:50.221" v="946" actId="26606"/>
          <ac:spMkLst>
            <pc:docMk/>
            <pc:sldMk cId="267654033" sldId="273"/>
            <ac:spMk id="2" creationId="{D70672C8-2CB6-4B1E-8429-05A75D5E9551}"/>
          </ac:spMkLst>
        </pc:spChg>
        <pc:spChg chg="del mod">
          <ac:chgData name="Senior Pastor" userId="4ae8e2e6-3752-4daa-9e55-3f6ebcaf242a" providerId="ADAL" clId="{05FDFD18-AD1F-45B4-B469-D3DCF82F10AE}" dt="2022-02-02T18:56:36.736" v="932"/>
          <ac:spMkLst>
            <pc:docMk/>
            <pc:sldMk cId="267654033" sldId="273"/>
            <ac:spMk id="3" creationId="{D2A05FBC-F708-4F45-9533-6E95E64CECD7}"/>
          </ac:spMkLst>
        </pc:spChg>
        <pc:spChg chg="mod">
          <ac:chgData name="Senior Pastor" userId="4ae8e2e6-3752-4daa-9e55-3f6ebcaf242a" providerId="ADAL" clId="{05FDFD18-AD1F-45B4-B469-D3DCF82F10AE}" dt="2022-02-02T18:57:54.764" v="949" actId="33524"/>
          <ac:spMkLst>
            <pc:docMk/>
            <pc:sldMk cId="267654033" sldId="273"/>
            <ac:spMk id="4" creationId="{2AE72C6D-9C51-42E2-927C-3B0E51B2C250}"/>
          </ac:spMkLst>
        </pc:spChg>
        <pc:spChg chg="add del">
          <ac:chgData name="Senior Pastor" userId="4ae8e2e6-3752-4daa-9e55-3f6ebcaf242a" providerId="ADAL" clId="{05FDFD18-AD1F-45B4-B469-D3DCF82F10AE}" dt="2022-02-02T18:57:53.432" v="948" actId="26606"/>
          <ac:spMkLst>
            <pc:docMk/>
            <pc:sldMk cId="267654033" sldId="273"/>
            <ac:spMk id="71" creationId="{201CC55D-ED54-4C5C-95E6-10947BD1103B}"/>
          </ac:spMkLst>
        </pc:spChg>
        <pc:spChg chg="add del">
          <ac:chgData name="Senior Pastor" userId="4ae8e2e6-3752-4daa-9e55-3f6ebcaf242a" providerId="ADAL" clId="{05FDFD18-AD1F-45B4-B469-D3DCF82F10AE}" dt="2022-02-02T18:57:53.432" v="948" actId="26606"/>
          <ac:spMkLst>
            <pc:docMk/>
            <pc:sldMk cId="267654033" sldId="273"/>
            <ac:spMk id="77" creationId="{3873B707-463F-40B0-8227-E8CC6C67EB25}"/>
          </ac:spMkLst>
        </pc:spChg>
        <pc:spChg chg="add del">
          <ac:chgData name="Senior Pastor" userId="4ae8e2e6-3752-4daa-9e55-3f6ebcaf242a" providerId="ADAL" clId="{05FDFD18-AD1F-45B4-B469-D3DCF82F10AE}" dt="2022-02-02T18:57:50.221" v="946" actId="26606"/>
          <ac:spMkLst>
            <pc:docMk/>
            <pc:sldMk cId="267654033" sldId="273"/>
            <ac:spMk id="78" creationId="{117AB3D3-3C9C-4DED-809A-78734805B895}"/>
          </ac:spMkLst>
        </pc:spChg>
        <pc:spChg chg="add del">
          <ac:chgData name="Senior Pastor" userId="4ae8e2e6-3752-4daa-9e55-3f6ebcaf242a" providerId="ADAL" clId="{05FDFD18-AD1F-45B4-B469-D3DCF82F10AE}" dt="2022-02-02T18:57:53.432" v="948" actId="26606"/>
          <ac:spMkLst>
            <pc:docMk/>
            <pc:sldMk cId="267654033" sldId="273"/>
            <ac:spMk id="79" creationId="{C13237C8-E62C-4F0D-A318-BD6FB6C2D138}"/>
          </ac:spMkLst>
        </pc:spChg>
        <pc:spChg chg="add del">
          <ac:chgData name="Senior Pastor" userId="4ae8e2e6-3752-4daa-9e55-3f6ebcaf242a" providerId="ADAL" clId="{05FDFD18-AD1F-45B4-B469-D3DCF82F10AE}" dt="2022-02-02T18:57:50.221" v="946" actId="26606"/>
          <ac:spMkLst>
            <pc:docMk/>
            <pc:sldMk cId="267654033" sldId="273"/>
            <ac:spMk id="80" creationId="{3A9A4357-BD1D-4622-A4FE-766E6AB8DE84}"/>
          </ac:spMkLst>
        </pc:spChg>
        <pc:spChg chg="add del">
          <ac:chgData name="Senior Pastor" userId="4ae8e2e6-3752-4daa-9e55-3f6ebcaf242a" providerId="ADAL" clId="{05FDFD18-AD1F-45B4-B469-D3DCF82F10AE}" dt="2022-02-02T18:57:53.432" v="948" actId="26606"/>
          <ac:spMkLst>
            <pc:docMk/>
            <pc:sldMk cId="267654033" sldId="273"/>
            <ac:spMk id="81" creationId="{19C9EAEA-39D0-4B0E-A0EB-51E7B26740B1}"/>
          </ac:spMkLst>
        </pc:spChg>
        <pc:spChg chg="add del">
          <ac:chgData name="Senior Pastor" userId="4ae8e2e6-3752-4daa-9e55-3f6ebcaf242a" providerId="ADAL" clId="{05FDFD18-AD1F-45B4-B469-D3DCF82F10AE}" dt="2022-02-02T18:57:50.221" v="946" actId="26606"/>
          <ac:spMkLst>
            <pc:docMk/>
            <pc:sldMk cId="267654033" sldId="273"/>
            <ac:spMk id="82" creationId="{E659831F-0D9A-4C63-9EBB-8435B85A440F}"/>
          </ac:spMkLst>
        </pc:spChg>
        <pc:spChg chg="add del">
          <ac:chgData name="Senior Pastor" userId="4ae8e2e6-3752-4daa-9e55-3f6ebcaf242a" providerId="ADAL" clId="{05FDFD18-AD1F-45B4-B469-D3DCF82F10AE}" dt="2022-02-02T18:57:50.221" v="946" actId="26606"/>
          <ac:spMkLst>
            <pc:docMk/>
            <pc:sldMk cId="267654033" sldId="273"/>
            <ac:spMk id="84" creationId="{E6995CE5-F890-4ABA-82A2-26507CE8D2A3}"/>
          </ac:spMkLst>
        </pc:spChg>
        <pc:spChg chg="add del">
          <ac:chgData name="Senior Pastor" userId="4ae8e2e6-3752-4daa-9e55-3f6ebcaf242a" providerId="ADAL" clId="{05FDFD18-AD1F-45B4-B469-D3DCF82F10AE}" dt="2022-02-02T18:57:53.432" v="948" actId="26606"/>
          <ac:spMkLst>
            <pc:docMk/>
            <pc:sldMk cId="267654033" sldId="273"/>
            <ac:spMk id="86" creationId="{C13237C8-E62C-4F0D-A318-BD6FB6C2D138}"/>
          </ac:spMkLst>
        </pc:spChg>
        <pc:spChg chg="add del">
          <ac:chgData name="Senior Pastor" userId="4ae8e2e6-3752-4daa-9e55-3f6ebcaf242a" providerId="ADAL" clId="{05FDFD18-AD1F-45B4-B469-D3DCF82F10AE}" dt="2022-02-02T18:57:53.432" v="948" actId="26606"/>
          <ac:spMkLst>
            <pc:docMk/>
            <pc:sldMk cId="267654033" sldId="273"/>
            <ac:spMk id="88" creationId="{19C9EAEA-39D0-4B0E-A0EB-51E7B26740B1}"/>
          </ac:spMkLst>
        </pc:spChg>
        <pc:spChg chg="add del">
          <ac:chgData name="Senior Pastor" userId="4ae8e2e6-3752-4daa-9e55-3f6ebcaf242a" providerId="ADAL" clId="{05FDFD18-AD1F-45B4-B469-D3DCF82F10AE}" dt="2022-02-02T18:57:53.432" v="948" actId="26606"/>
          <ac:spMkLst>
            <pc:docMk/>
            <pc:sldMk cId="267654033" sldId="273"/>
            <ac:spMk id="14340" creationId="{201CC55D-ED54-4C5C-95E6-10947BD1103B}"/>
          </ac:spMkLst>
        </pc:spChg>
        <pc:spChg chg="add del">
          <ac:chgData name="Senior Pastor" userId="4ae8e2e6-3752-4daa-9e55-3f6ebcaf242a" providerId="ADAL" clId="{05FDFD18-AD1F-45B4-B469-D3DCF82F10AE}" dt="2022-02-02T18:57:53.432" v="948" actId="26606"/>
          <ac:spMkLst>
            <pc:docMk/>
            <pc:sldMk cId="267654033" sldId="273"/>
            <ac:spMk id="14343" creationId="{3873B707-463F-40B0-8227-E8CC6C67EB25}"/>
          </ac:spMkLst>
        </pc:spChg>
        <pc:grpChg chg="add del">
          <ac:chgData name="Senior Pastor" userId="4ae8e2e6-3752-4daa-9e55-3f6ebcaf242a" providerId="ADAL" clId="{05FDFD18-AD1F-45B4-B469-D3DCF82F10AE}" dt="2022-02-02T18:57:53.432" v="948" actId="26606"/>
          <ac:grpSpMkLst>
            <pc:docMk/>
            <pc:sldMk cId="267654033" sldId="273"/>
            <ac:grpSpMk id="73" creationId="{1DE889C7-FAD6-4397-98E2-05D503484459}"/>
          </ac:grpSpMkLst>
        </pc:grpChg>
        <pc:grpChg chg="add del">
          <ac:chgData name="Senior Pastor" userId="4ae8e2e6-3752-4daa-9e55-3f6ebcaf242a" providerId="ADAL" clId="{05FDFD18-AD1F-45B4-B469-D3DCF82F10AE}" dt="2022-02-02T18:57:53.432" v="948" actId="26606"/>
          <ac:grpSpMkLst>
            <pc:docMk/>
            <pc:sldMk cId="267654033" sldId="273"/>
            <ac:grpSpMk id="14341" creationId="{1DE889C7-FAD6-4397-98E2-05D503484459}"/>
          </ac:grpSpMkLst>
        </pc:grpChg>
        <pc:picChg chg="add mod">
          <ac:chgData name="Senior Pastor" userId="4ae8e2e6-3752-4daa-9e55-3f6ebcaf242a" providerId="ADAL" clId="{05FDFD18-AD1F-45B4-B469-D3DCF82F10AE}" dt="2022-02-02T18:57:50.221" v="946" actId="26606"/>
          <ac:picMkLst>
            <pc:docMk/>
            <pc:sldMk cId="267654033" sldId="273"/>
            <ac:picMk id="14338" creationId="{48D647B8-52BB-4431-BBD8-7B5115F2E4AA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19:07:46.557" v="987" actId="5793"/>
        <pc:sldMkLst>
          <pc:docMk/>
          <pc:sldMk cId="3918925713" sldId="274"/>
        </pc:sldMkLst>
        <pc:spChg chg="mod">
          <ac:chgData name="Senior Pastor" userId="4ae8e2e6-3752-4daa-9e55-3f6ebcaf242a" providerId="ADAL" clId="{05FDFD18-AD1F-45B4-B469-D3DCF82F10AE}" dt="2022-02-02T19:07:22.644" v="985" actId="26606"/>
          <ac:spMkLst>
            <pc:docMk/>
            <pc:sldMk cId="3918925713" sldId="274"/>
            <ac:spMk id="2" creationId="{2D34EE61-5CD7-41EF-82E5-DDCCC466CC1E}"/>
          </ac:spMkLst>
        </pc:spChg>
        <pc:spChg chg="mod">
          <ac:chgData name="Senior Pastor" userId="4ae8e2e6-3752-4daa-9e55-3f6ebcaf242a" providerId="ADAL" clId="{05FDFD18-AD1F-45B4-B469-D3DCF82F10AE}" dt="2022-02-02T19:07:46.557" v="987" actId="5793"/>
          <ac:spMkLst>
            <pc:docMk/>
            <pc:sldMk cId="3918925713" sldId="274"/>
            <ac:spMk id="3" creationId="{85E73313-A0F3-46E4-BC6E-40C2B30B070D}"/>
          </ac:spMkLst>
        </pc:spChg>
        <pc:spChg chg="del">
          <ac:chgData name="Senior Pastor" userId="4ae8e2e6-3752-4daa-9e55-3f6ebcaf242a" providerId="ADAL" clId="{05FDFD18-AD1F-45B4-B469-D3DCF82F10AE}" dt="2022-02-02T19:06:54.170" v="980"/>
          <ac:spMkLst>
            <pc:docMk/>
            <pc:sldMk cId="3918925713" sldId="274"/>
            <ac:spMk id="4" creationId="{795CA952-D7B1-4559-9F8A-BD1895BD6382}"/>
          </ac:spMkLst>
        </pc:spChg>
        <pc:spChg chg="add del">
          <ac:chgData name="Senior Pastor" userId="4ae8e2e6-3752-4daa-9e55-3f6ebcaf242a" providerId="ADAL" clId="{05FDFD18-AD1F-45B4-B469-D3DCF82F10AE}" dt="2022-02-02T19:07:13.030" v="982" actId="26606"/>
          <ac:spMkLst>
            <pc:docMk/>
            <pc:sldMk cId="3918925713" sldId="274"/>
            <ac:spMk id="71" creationId="{8FC9BE17-9A7B-462D-AE50-3D8777387304}"/>
          </ac:spMkLst>
        </pc:spChg>
        <pc:spChg chg="add del">
          <ac:chgData name="Senior Pastor" userId="4ae8e2e6-3752-4daa-9e55-3f6ebcaf242a" providerId="ADAL" clId="{05FDFD18-AD1F-45B4-B469-D3DCF82F10AE}" dt="2022-02-02T19:07:13.030" v="982" actId="26606"/>
          <ac:spMkLst>
            <pc:docMk/>
            <pc:sldMk cId="3918925713" sldId="274"/>
            <ac:spMk id="73" creationId="{3EBE8569-6AEC-4B8C-8D53-2DE337CDBA65}"/>
          </ac:spMkLst>
        </pc:spChg>
        <pc:spChg chg="add del">
          <ac:chgData name="Senior Pastor" userId="4ae8e2e6-3752-4daa-9e55-3f6ebcaf242a" providerId="ADAL" clId="{05FDFD18-AD1F-45B4-B469-D3DCF82F10AE}" dt="2022-02-02T19:07:13.030" v="982" actId="26606"/>
          <ac:spMkLst>
            <pc:docMk/>
            <pc:sldMk cId="3918925713" sldId="274"/>
            <ac:spMk id="75" creationId="{55D4142C-5077-457F-A6AD-3FECFDB39685}"/>
          </ac:spMkLst>
        </pc:spChg>
        <pc:spChg chg="add del">
          <ac:chgData name="Senior Pastor" userId="4ae8e2e6-3752-4daa-9e55-3f6ebcaf242a" providerId="ADAL" clId="{05FDFD18-AD1F-45B4-B469-D3DCF82F10AE}" dt="2022-02-02T19:07:13.030" v="982" actId="26606"/>
          <ac:spMkLst>
            <pc:docMk/>
            <pc:sldMk cId="3918925713" sldId="274"/>
            <ac:spMk id="77" creationId="{7A5F0580-5EE9-419F-96EE-B6529EF6E7D0}"/>
          </ac:spMkLst>
        </pc:spChg>
        <pc:spChg chg="add del">
          <ac:chgData name="Senior Pastor" userId="4ae8e2e6-3752-4daa-9e55-3f6ebcaf242a" providerId="ADAL" clId="{05FDFD18-AD1F-45B4-B469-D3DCF82F10AE}" dt="2022-02-02T19:07:22.622" v="984" actId="26606"/>
          <ac:spMkLst>
            <pc:docMk/>
            <pc:sldMk cId="3918925713" sldId="274"/>
            <ac:spMk id="15364" creationId="{8181FC64-B306-4821-98E2-780662EFC486}"/>
          </ac:spMkLst>
        </pc:spChg>
        <pc:spChg chg="add del">
          <ac:chgData name="Senior Pastor" userId="4ae8e2e6-3752-4daa-9e55-3f6ebcaf242a" providerId="ADAL" clId="{05FDFD18-AD1F-45B4-B469-D3DCF82F10AE}" dt="2022-02-02T19:07:22.622" v="984" actId="26606"/>
          <ac:spMkLst>
            <pc:docMk/>
            <pc:sldMk cId="3918925713" sldId="274"/>
            <ac:spMk id="15365" creationId="{5871FC61-DD4E-47D4-81FD-8A7E7D12B371}"/>
          </ac:spMkLst>
        </pc:spChg>
        <pc:spChg chg="add del">
          <ac:chgData name="Senior Pastor" userId="4ae8e2e6-3752-4daa-9e55-3f6ebcaf242a" providerId="ADAL" clId="{05FDFD18-AD1F-45B4-B469-D3DCF82F10AE}" dt="2022-02-02T19:07:22.622" v="984" actId="26606"/>
          <ac:spMkLst>
            <pc:docMk/>
            <pc:sldMk cId="3918925713" sldId="274"/>
            <ac:spMk id="15366" creationId="{F9EC3F91-A75C-4F74-867E-E4C28C13546B}"/>
          </ac:spMkLst>
        </pc:spChg>
        <pc:spChg chg="add del">
          <ac:chgData name="Senior Pastor" userId="4ae8e2e6-3752-4daa-9e55-3f6ebcaf242a" providerId="ADAL" clId="{05FDFD18-AD1F-45B4-B469-D3DCF82F10AE}" dt="2022-02-02T19:07:22.622" v="984" actId="26606"/>
          <ac:spMkLst>
            <pc:docMk/>
            <pc:sldMk cId="3918925713" sldId="274"/>
            <ac:spMk id="15367" creationId="{829A1E2C-5AC8-40FC-99E9-832069D39792}"/>
          </ac:spMkLst>
        </pc:spChg>
        <pc:spChg chg="add">
          <ac:chgData name="Senior Pastor" userId="4ae8e2e6-3752-4daa-9e55-3f6ebcaf242a" providerId="ADAL" clId="{05FDFD18-AD1F-45B4-B469-D3DCF82F10AE}" dt="2022-02-02T19:07:22.644" v="985" actId="26606"/>
          <ac:spMkLst>
            <pc:docMk/>
            <pc:sldMk cId="3918925713" sldId="274"/>
            <ac:spMk id="15369" creationId="{8FC9BE17-9A7B-462D-AE50-3D8777387304}"/>
          </ac:spMkLst>
        </pc:spChg>
        <pc:spChg chg="add">
          <ac:chgData name="Senior Pastor" userId="4ae8e2e6-3752-4daa-9e55-3f6ebcaf242a" providerId="ADAL" clId="{05FDFD18-AD1F-45B4-B469-D3DCF82F10AE}" dt="2022-02-02T19:07:22.644" v="985" actId="26606"/>
          <ac:spMkLst>
            <pc:docMk/>
            <pc:sldMk cId="3918925713" sldId="274"/>
            <ac:spMk id="15370" creationId="{3EBE8569-6AEC-4B8C-8D53-2DE337CDBA65}"/>
          </ac:spMkLst>
        </pc:spChg>
        <pc:spChg chg="add">
          <ac:chgData name="Senior Pastor" userId="4ae8e2e6-3752-4daa-9e55-3f6ebcaf242a" providerId="ADAL" clId="{05FDFD18-AD1F-45B4-B469-D3DCF82F10AE}" dt="2022-02-02T19:07:22.644" v="985" actId="26606"/>
          <ac:spMkLst>
            <pc:docMk/>
            <pc:sldMk cId="3918925713" sldId="274"/>
            <ac:spMk id="15371" creationId="{55D4142C-5077-457F-A6AD-3FECFDB39685}"/>
          </ac:spMkLst>
        </pc:spChg>
        <pc:spChg chg="add">
          <ac:chgData name="Senior Pastor" userId="4ae8e2e6-3752-4daa-9e55-3f6ebcaf242a" providerId="ADAL" clId="{05FDFD18-AD1F-45B4-B469-D3DCF82F10AE}" dt="2022-02-02T19:07:22.644" v="985" actId="26606"/>
          <ac:spMkLst>
            <pc:docMk/>
            <pc:sldMk cId="3918925713" sldId="274"/>
            <ac:spMk id="15372" creationId="{7A5F0580-5EE9-419F-96EE-B6529EF6E7D0}"/>
          </ac:spMkLst>
        </pc:spChg>
        <pc:picChg chg="add mod ord">
          <ac:chgData name="Senior Pastor" userId="4ae8e2e6-3752-4daa-9e55-3f6ebcaf242a" providerId="ADAL" clId="{05FDFD18-AD1F-45B4-B469-D3DCF82F10AE}" dt="2022-02-02T19:07:22.644" v="985" actId="26606"/>
          <ac:picMkLst>
            <pc:docMk/>
            <pc:sldMk cId="3918925713" sldId="274"/>
            <ac:picMk id="15362" creationId="{7D38BD5E-E4D7-4544-8EA9-EE3D8855AAC1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19:15:57.403" v="1036" actId="26606"/>
        <pc:sldMkLst>
          <pc:docMk/>
          <pc:sldMk cId="2179814174" sldId="275"/>
        </pc:sldMkLst>
        <pc:spChg chg="mod">
          <ac:chgData name="Senior Pastor" userId="4ae8e2e6-3752-4daa-9e55-3f6ebcaf242a" providerId="ADAL" clId="{05FDFD18-AD1F-45B4-B469-D3DCF82F10AE}" dt="2022-02-02T19:15:57.403" v="1036" actId="26606"/>
          <ac:spMkLst>
            <pc:docMk/>
            <pc:sldMk cId="2179814174" sldId="275"/>
            <ac:spMk id="2" creationId="{32C84BFA-A2E3-406B-A87C-8C7C8DAB1F0C}"/>
          </ac:spMkLst>
        </pc:spChg>
        <pc:spChg chg="del mod">
          <ac:chgData name="Senior Pastor" userId="4ae8e2e6-3752-4daa-9e55-3f6ebcaf242a" providerId="ADAL" clId="{05FDFD18-AD1F-45B4-B469-D3DCF82F10AE}" dt="2022-02-02T19:15:52.615" v="1035"/>
          <ac:spMkLst>
            <pc:docMk/>
            <pc:sldMk cId="2179814174" sldId="275"/>
            <ac:spMk id="3" creationId="{00B5442B-AB63-4DEB-B1A5-97616C92EE09}"/>
          </ac:spMkLst>
        </pc:spChg>
        <pc:spChg chg="mod">
          <ac:chgData name="Senior Pastor" userId="4ae8e2e6-3752-4daa-9e55-3f6ebcaf242a" providerId="ADAL" clId="{05FDFD18-AD1F-45B4-B469-D3DCF82F10AE}" dt="2022-02-02T19:15:57.403" v="1036" actId="26606"/>
          <ac:spMkLst>
            <pc:docMk/>
            <pc:sldMk cId="2179814174" sldId="275"/>
            <ac:spMk id="4" creationId="{4A016180-2968-46E7-9877-8D0055E05A1B}"/>
          </ac:spMkLst>
        </pc:spChg>
        <pc:spChg chg="add">
          <ac:chgData name="Senior Pastor" userId="4ae8e2e6-3752-4daa-9e55-3f6ebcaf242a" providerId="ADAL" clId="{05FDFD18-AD1F-45B4-B469-D3DCF82F10AE}" dt="2022-02-02T19:15:57.403" v="1036" actId="26606"/>
          <ac:spMkLst>
            <pc:docMk/>
            <pc:sldMk cId="2179814174" sldId="275"/>
            <ac:spMk id="71" creationId="{99192C51-B764-4A9B-9587-5EF8B628B8D9}"/>
          </ac:spMkLst>
        </pc:spChg>
        <pc:picChg chg="add mod">
          <ac:chgData name="Senior Pastor" userId="4ae8e2e6-3752-4daa-9e55-3f6ebcaf242a" providerId="ADAL" clId="{05FDFD18-AD1F-45B4-B469-D3DCF82F10AE}" dt="2022-02-02T19:15:57.403" v="1036" actId="26606"/>
          <ac:picMkLst>
            <pc:docMk/>
            <pc:sldMk cId="2179814174" sldId="275"/>
            <ac:picMk id="16386" creationId="{974FE7D3-C556-4778-BF03-25A185061AB9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19:21:17.173" v="1077" actId="26606"/>
        <pc:sldMkLst>
          <pc:docMk/>
          <pc:sldMk cId="2675985323" sldId="276"/>
        </pc:sldMkLst>
        <pc:spChg chg="mod">
          <ac:chgData name="Senior Pastor" userId="4ae8e2e6-3752-4daa-9e55-3f6ebcaf242a" providerId="ADAL" clId="{05FDFD18-AD1F-45B4-B469-D3DCF82F10AE}" dt="2022-02-02T19:21:17.173" v="1077" actId="26606"/>
          <ac:spMkLst>
            <pc:docMk/>
            <pc:sldMk cId="2675985323" sldId="276"/>
            <ac:spMk id="2" creationId="{8E36FB0D-C6D8-4578-949D-317382F19CB0}"/>
          </ac:spMkLst>
        </pc:spChg>
        <pc:spChg chg="mod">
          <ac:chgData name="Senior Pastor" userId="4ae8e2e6-3752-4daa-9e55-3f6ebcaf242a" providerId="ADAL" clId="{05FDFD18-AD1F-45B4-B469-D3DCF82F10AE}" dt="2022-02-02T19:21:17.173" v="1077" actId="26606"/>
          <ac:spMkLst>
            <pc:docMk/>
            <pc:sldMk cId="2675985323" sldId="276"/>
            <ac:spMk id="3" creationId="{F770788E-3D20-4F7A-9CD1-8B4C79A841F2}"/>
          </ac:spMkLst>
        </pc:spChg>
        <pc:spChg chg="del mod">
          <ac:chgData name="Senior Pastor" userId="4ae8e2e6-3752-4daa-9e55-3f6ebcaf242a" providerId="ADAL" clId="{05FDFD18-AD1F-45B4-B469-D3DCF82F10AE}" dt="2022-02-02T19:20:58.148" v="1072"/>
          <ac:spMkLst>
            <pc:docMk/>
            <pc:sldMk cId="2675985323" sldId="276"/>
            <ac:spMk id="4" creationId="{D0265A82-D54C-458A-90F4-4826C017C8B6}"/>
          </ac:spMkLst>
        </pc:spChg>
        <pc:spChg chg="add del">
          <ac:chgData name="Senior Pastor" userId="4ae8e2e6-3752-4daa-9e55-3f6ebcaf242a" providerId="ADAL" clId="{05FDFD18-AD1F-45B4-B469-D3DCF82F10AE}" dt="2022-02-02T19:21:13.098" v="1074" actId="26606"/>
          <ac:spMkLst>
            <pc:docMk/>
            <pc:sldMk cId="2675985323" sldId="276"/>
            <ac:spMk id="71" creationId="{D1D34770-47A8-402C-AF23-2B653F2D88C1}"/>
          </ac:spMkLst>
        </pc:spChg>
        <pc:spChg chg="add del">
          <ac:chgData name="Senior Pastor" userId="4ae8e2e6-3752-4daa-9e55-3f6ebcaf242a" providerId="ADAL" clId="{05FDFD18-AD1F-45B4-B469-D3DCF82F10AE}" dt="2022-02-02T19:21:17.158" v="1076" actId="26606"/>
          <ac:spMkLst>
            <pc:docMk/>
            <pc:sldMk cId="2675985323" sldId="276"/>
            <ac:spMk id="73" creationId="{90464369-70FA-42AF-948F-80664CA7BFE5}"/>
          </ac:spMkLst>
        </pc:spChg>
        <pc:spChg chg="add del">
          <ac:chgData name="Senior Pastor" userId="4ae8e2e6-3752-4daa-9e55-3f6ebcaf242a" providerId="ADAL" clId="{05FDFD18-AD1F-45B4-B469-D3DCF82F10AE}" dt="2022-02-02T19:21:17.158" v="1076" actId="26606"/>
          <ac:spMkLst>
            <pc:docMk/>
            <pc:sldMk cId="2675985323" sldId="276"/>
            <ac:spMk id="75" creationId="{A6604B49-AD5C-4590-B051-06C8222ECD99}"/>
          </ac:spMkLst>
        </pc:spChg>
        <pc:spChg chg="add del">
          <ac:chgData name="Senior Pastor" userId="4ae8e2e6-3752-4daa-9e55-3f6ebcaf242a" providerId="ADAL" clId="{05FDFD18-AD1F-45B4-B469-D3DCF82F10AE}" dt="2022-02-02T19:21:17.158" v="1076" actId="26606"/>
          <ac:spMkLst>
            <pc:docMk/>
            <pc:sldMk cId="2675985323" sldId="276"/>
            <ac:spMk id="77" creationId="{CC552A98-EF7D-4D42-AB69-066B786AB55B}"/>
          </ac:spMkLst>
        </pc:spChg>
        <pc:spChg chg="add del">
          <ac:chgData name="Senior Pastor" userId="4ae8e2e6-3752-4daa-9e55-3f6ebcaf242a" providerId="ADAL" clId="{05FDFD18-AD1F-45B4-B469-D3DCF82F10AE}" dt="2022-02-02T19:21:17.158" v="1076" actId="26606"/>
          <ac:spMkLst>
            <pc:docMk/>
            <pc:sldMk cId="2675985323" sldId="276"/>
            <ac:spMk id="79" creationId="{A648176E-454C-437C-B0FC-9B82FCF32B24}"/>
          </ac:spMkLst>
        </pc:spChg>
        <pc:spChg chg="add del">
          <ac:chgData name="Senior Pastor" userId="4ae8e2e6-3752-4daa-9e55-3f6ebcaf242a" providerId="ADAL" clId="{05FDFD18-AD1F-45B4-B469-D3DCF82F10AE}" dt="2022-02-02T19:21:17.158" v="1076" actId="26606"/>
          <ac:spMkLst>
            <pc:docMk/>
            <pc:sldMk cId="2675985323" sldId="276"/>
            <ac:spMk id="17412" creationId="{FF81F8D5-515A-45DC-B296-30AB11F2C19F}"/>
          </ac:spMkLst>
        </pc:spChg>
        <pc:spChg chg="add">
          <ac:chgData name="Senior Pastor" userId="4ae8e2e6-3752-4daa-9e55-3f6ebcaf242a" providerId="ADAL" clId="{05FDFD18-AD1F-45B4-B469-D3DCF82F10AE}" dt="2022-02-02T19:21:17.173" v="1077" actId="26606"/>
          <ac:spMkLst>
            <pc:docMk/>
            <pc:sldMk cId="2675985323" sldId="276"/>
            <ac:spMk id="17414" creationId="{D1D34770-47A8-402C-AF23-2B653F2D88C1}"/>
          </ac:spMkLst>
        </pc:spChg>
        <pc:picChg chg="add mod">
          <ac:chgData name="Senior Pastor" userId="4ae8e2e6-3752-4daa-9e55-3f6ebcaf242a" providerId="ADAL" clId="{05FDFD18-AD1F-45B4-B469-D3DCF82F10AE}" dt="2022-02-02T19:21:17.173" v="1077" actId="26606"/>
          <ac:picMkLst>
            <pc:docMk/>
            <pc:sldMk cId="2675985323" sldId="276"/>
            <ac:picMk id="17410" creationId="{32FDDAE5-E4E5-4FFC-A9C9-DEE0391A2A97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19:32:57.312" v="1118" actId="26606"/>
        <pc:sldMkLst>
          <pc:docMk/>
          <pc:sldMk cId="2214935335" sldId="277"/>
        </pc:sldMkLst>
        <pc:spChg chg="mod">
          <ac:chgData name="Senior Pastor" userId="4ae8e2e6-3752-4daa-9e55-3f6ebcaf242a" providerId="ADAL" clId="{05FDFD18-AD1F-45B4-B469-D3DCF82F10AE}" dt="2022-02-02T19:32:57.312" v="1118" actId="26606"/>
          <ac:spMkLst>
            <pc:docMk/>
            <pc:sldMk cId="2214935335" sldId="277"/>
            <ac:spMk id="2" creationId="{9B76C07E-8450-40AC-AEC6-5010BADD3172}"/>
          </ac:spMkLst>
        </pc:spChg>
        <pc:spChg chg="mod ord">
          <ac:chgData name="Senior Pastor" userId="4ae8e2e6-3752-4daa-9e55-3f6ebcaf242a" providerId="ADAL" clId="{05FDFD18-AD1F-45B4-B469-D3DCF82F10AE}" dt="2022-02-02T19:32:57.312" v="1118" actId="26606"/>
          <ac:spMkLst>
            <pc:docMk/>
            <pc:sldMk cId="2214935335" sldId="277"/>
            <ac:spMk id="3" creationId="{84DD2087-CF0C-4575-9220-FB689CE115FC}"/>
          </ac:spMkLst>
        </pc:spChg>
        <pc:spChg chg="del mod">
          <ac:chgData name="Senior Pastor" userId="4ae8e2e6-3752-4daa-9e55-3f6ebcaf242a" providerId="ADAL" clId="{05FDFD18-AD1F-45B4-B469-D3DCF82F10AE}" dt="2022-02-02T19:29:37.243" v="1110"/>
          <ac:spMkLst>
            <pc:docMk/>
            <pc:sldMk cId="2214935335" sldId="277"/>
            <ac:spMk id="4" creationId="{505BB11F-EC77-4612-9FBF-B182626D184C}"/>
          </ac:spMkLst>
        </pc:spChg>
        <pc:spChg chg="add del">
          <ac:chgData name="Senior Pastor" userId="4ae8e2e6-3752-4daa-9e55-3f6ebcaf242a" providerId="ADAL" clId="{05FDFD18-AD1F-45B4-B469-D3DCF82F10AE}" dt="2022-02-02T19:30:12.842" v="1112" actId="26606"/>
          <ac:spMkLst>
            <pc:docMk/>
            <pc:sldMk cId="2214935335" sldId="277"/>
            <ac:spMk id="71" creationId="{D009D6D5-DAC2-4A8B-A17A-E206B9012D09}"/>
          </ac:spMkLst>
        </pc:spChg>
        <pc:spChg chg="add">
          <ac:chgData name="Senior Pastor" userId="4ae8e2e6-3752-4daa-9e55-3f6ebcaf242a" providerId="ADAL" clId="{05FDFD18-AD1F-45B4-B469-D3DCF82F10AE}" dt="2022-02-02T19:32:57.312" v="1118" actId="26606"/>
          <ac:spMkLst>
            <pc:docMk/>
            <pc:sldMk cId="2214935335" sldId="277"/>
            <ac:spMk id="75" creationId="{12609869-9E80-471B-A487-A53288E0E791}"/>
          </ac:spMkLst>
        </pc:spChg>
        <pc:spChg chg="add">
          <ac:chgData name="Senior Pastor" userId="4ae8e2e6-3752-4daa-9e55-3f6ebcaf242a" providerId="ADAL" clId="{05FDFD18-AD1F-45B4-B469-D3DCF82F10AE}" dt="2022-02-02T19:32:57.312" v="1118" actId="26606"/>
          <ac:spMkLst>
            <pc:docMk/>
            <pc:sldMk cId="2214935335" sldId="277"/>
            <ac:spMk id="77" creationId="{7004738A-9D34-43E8-97D2-CA0EED4F8BE0}"/>
          </ac:spMkLst>
        </pc:spChg>
        <pc:spChg chg="add">
          <ac:chgData name="Senior Pastor" userId="4ae8e2e6-3752-4daa-9e55-3f6ebcaf242a" providerId="ADAL" clId="{05FDFD18-AD1F-45B4-B469-D3DCF82F10AE}" dt="2022-02-02T19:32:57.312" v="1118" actId="26606"/>
          <ac:spMkLst>
            <pc:docMk/>
            <pc:sldMk cId="2214935335" sldId="277"/>
            <ac:spMk id="79" creationId="{B8B8D07F-F13E-443E-BA68-2D26672D76B9}"/>
          </ac:spMkLst>
        </pc:spChg>
        <pc:spChg chg="add">
          <ac:chgData name="Senior Pastor" userId="4ae8e2e6-3752-4daa-9e55-3f6ebcaf242a" providerId="ADAL" clId="{05FDFD18-AD1F-45B4-B469-D3DCF82F10AE}" dt="2022-02-02T19:32:57.312" v="1118" actId="26606"/>
          <ac:spMkLst>
            <pc:docMk/>
            <pc:sldMk cId="2214935335" sldId="277"/>
            <ac:spMk id="81" creationId="{2813A4FA-24A5-41ED-A534-3807D1B2F344}"/>
          </ac:spMkLst>
        </pc:spChg>
        <pc:spChg chg="add">
          <ac:chgData name="Senior Pastor" userId="4ae8e2e6-3752-4daa-9e55-3f6ebcaf242a" providerId="ADAL" clId="{05FDFD18-AD1F-45B4-B469-D3DCF82F10AE}" dt="2022-02-02T19:32:57.312" v="1118" actId="26606"/>
          <ac:spMkLst>
            <pc:docMk/>
            <pc:sldMk cId="2214935335" sldId="277"/>
            <ac:spMk id="83" creationId="{C3944F27-CA70-4E84-A51A-E6BF89558979}"/>
          </ac:spMkLst>
        </pc:spChg>
        <pc:spChg chg="add del">
          <ac:chgData name="Senior Pastor" userId="4ae8e2e6-3752-4daa-9e55-3f6ebcaf242a" providerId="ADAL" clId="{05FDFD18-AD1F-45B4-B469-D3DCF82F10AE}" dt="2022-02-02T19:30:27.080" v="1114" actId="26606"/>
          <ac:spMkLst>
            <pc:docMk/>
            <pc:sldMk cId="2214935335" sldId="277"/>
            <ac:spMk id="18436" creationId="{79BB35BC-D5C2-4C8B-A22A-A71E6191913B}"/>
          </ac:spMkLst>
        </pc:spChg>
        <pc:spChg chg="add del">
          <ac:chgData name="Senior Pastor" userId="4ae8e2e6-3752-4daa-9e55-3f6ebcaf242a" providerId="ADAL" clId="{05FDFD18-AD1F-45B4-B469-D3DCF82F10AE}" dt="2022-02-02T19:32:57.312" v="1118" actId="26606"/>
          <ac:spMkLst>
            <pc:docMk/>
            <pc:sldMk cId="2214935335" sldId="277"/>
            <ac:spMk id="18438" creationId="{687AFE0E-B37D-4531-AFE8-231C8348EAF1}"/>
          </ac:spMkLst>
        </pc:spChg>
        <pc:picChg chg="add mod">
          <ac:chgData name="Senior Pastor" userId="4ae8e2e6-3752-4daa-9e55-3f6ebcaf242a" providerId="ADAL" clId="{05FDFD18-AD1F-45B4-B469-D3DCF82F10AE}" dt="2022-02-02T19:32:57.312" v="1118" actId="26606"/>
          <ac:picMkLst>
            <pc:docMk/>
            <pc:sldMk cId="2214935335" sldId="277"/>
            <ac:picMk id="18434" creationId="{01A23A32-9288-49D3-86BE-9723B28C8CC7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19:37:09.195" v="1154" actId="26606"/>
        <pc:sldMkLst>
          <pc:docMk/>
          <pc:sldMk cId="19019797" sldId="278"/>
        </pc:sldMkLst>
        <pc:spChg chg="mod">
          <ac:chgData name="Senior Pastor" userId="4ae8e2e6-3752-4daa-9e55-3f6ebcaf242a" providerId="ADAL" clId="{05FDFD18-AD1F-45B4-B469-D3DCF82F10AE}" dt="2022-02-02T19:37:09.195" v="1154" actId="26606"/>
          <ac:spMkLst>
            <pc:docMk/>
            <pc:sldMk cId="19019797" sldId="278"/>
            <ac:spMk id="2" creationId="{659BF0EF-C78B-4459-8220-B8B7A808A96F}"/>
          </ac:spMkLst>
        </pc:spChg>
        <pc:spChg chg="mod">
          <ac:chgData name="Senior Pastor" userId="4ae8e2e6-3752-4daa-9e55-3f6ebcaf242a" providerId="ADAL" clId="{05FDFD18-AD1F-45B4-B469-D3DCF82F10AE}" dt="2022-02-02T19:37:09.195" v="1154" actId="26606"/>
          <ac:spMkLst>
            <pc:docMk/>
            <pc:sldMk cId="19019797" sldId="278"/>
            <ac:spMk id="3" creationId="{DFDBADFE-0FAC-4514-9A11-60F20397C976}"/>
          </ac:spMkLst>
        </pc:spChg>
        <pc:spChg chg="del mod">
          <ac:chgData name="Senior Pastor" userId="4ae8e2e6-3752-4daa-9e55-3f6ebcaf242a" providerId="ADAL" clId="{05FDFD18-AD1F-45B4-B469-D3DCF82F10AE}" dt="2022-02-02T19:37:04.858" v="1153"/>
          <ac:spMkLst>
            <pc:docMk/>
            <pc:sldMk cId="19019797" sldId="278"/>
            <ac:spMk id="4" creationId="{89CAAA3E-BE4E-46F7-A0AE-256066211822}"/>
          </ac:spMkLst>
        </pc:spChg>
        <pc:spChg chg="add">
          <ac:chgData name="Senior Pastor" userId="4ae8e2e6-3752-4daa-9e55-3f6ebcaf242a" providerId="ADAL" clId="{05FDFD18-AD1F-45B4-B469-D3DCF82F10AE}" dt="2022-02-02T19:37:09.195" v="1154" actId="26606"/>
          <ac:spMkLst>
            <pc:docMk/>
            <pc:sldMk cId="19019797" sldId="278"/>
            <ac:spMk id="71" creationId="{04812C46-200A-4DEB-A05E-3ED6C68C2387}"/>
          </ac:spMkLst>
        </pc:spChg>
        <pc:spChg chg="add">
          <ac:chgData name="Senior Pastor" userId="4ae8e2e6-3752-4daa-9e55-3f6ebcaf242a" providerId="ADAL" clId="{05FDFD18-AD1F-45B4-B469-D3DCF82F10AE}" dt="2022-02-02T19:37:09.195" v="1154" actId="26606"/>
          <ac:spMkLst>
            <pc:docMk/>
            <pc:sldMk cId="19019797" sldId="278"/>
            <ac:spMk id="73" creationId="{D1EA859B-E555-4109-94F3-6700E046E008}"/>
          </ac:spMkLst>
        </pc:spChg>
        <pc:picChg chg="add mod ord">
          <ac:chgData name="Senior Pastor" userId="4ae8e2e6-3752-4daa-9e55-3f6ebcaf242a" providerId="ADAL" clId="{05FDFD18-AD1F-45B4-B469-D3DCF82F10AE}" dt="2022-02-02T19:37:09.195" v="1154" actId="26606"/>
          <ac:picMkLst>
            <pc:docMk/>
            <pc:sldMk cId="19019797" sldId="278"/>
            <ac:picMk id="19458" creationId="{825746F1-7B7C-478A-B36F-4BE573669FE3}"/>
          </ac:picMkLst>
        </pc:picChg>
      </pc:sldChg>
      <pc:sldChg chg="addSp delSp modSp new mod setBg setClrOvrMap">
        <pc:chgData name="Senior Pastor" userId="4ae8e2e6-3752-4daa-9e55-3f6ebcaf242a" providerId="ADAL" clId="{05FDFD18-AD1F-45B4-B469-D3DCF82F10AE}" dt="2022-02-02T19:48:20.807" v="1229" actId="27636"/>
        <pc:sldMkLst>
          <pc:docMk/>
          <pc:sldMk cId="2096095360" sldId="279"/>
        </pc:sldMkLst>
        <pc:spChg chg="mod">
          <ac:chgData name="Senior Pastor" userId="4ae8e2e6-3752-4daa-9e55-3f6ebcaf242a" providerId="ADAL" clId="{05FDFD18-AD1F-45B4-B469-D3DCF82F10AE}" dt="2022-02-02T19:47:02.332" v="1214" actId="26606"/>
          <ac:spMkLst>
            <pc:docMk/>
            <pc:sldMk cId="2096095360" sldId="279"/>
            <ac:spMk id="2" creationId="{0B5938EA-869B-46F4-A3C6-EB8815115B78}"/>
          </ac:spMkLst>
        </pc:spChg>
        <pc:spChg chg="mod ord">
          <ac:chgData name="Senior Pastor" userId="4ae8e2e6-3752-4daa-9e55-3f6ebcaf242a" providerId="ADAL" clId="{05FDFD18-AD1F-45B4-B469-D3DCF82F10AE}" dt="2022-02-02T19:48:20.807" v="1229" actId="27636"/>
          <ac:spMkLst>
            <pc:docMk/>
            <pc:sldMk cId="2096095360" sldId="279"/>
            <ac:spMk id="3" creationId="{CAE3B521-A3AE-4E50-92AF-9121C70E2FDE}"/>
          </ac:spMkLst>
        </pc:spChg>
        <pc:spChg chg="add del mod">
          <ac:chgData name="Senior Pastor" userId="4ae8e2e6-3752-4daa-9e55-3f6ebcaf242a" providerId="ADAL" clId="{05FDFD18-AD1F-45B4-B469-D3DCF82F10AE}" dt="2022-02-02T19:45:16.683" v="1192"/>
          <ac:spMkLst>
            <pc:docMk/>
            <pc:sldMk cId="2096095360" sldId="279"/>
            <ac:spMk id="4" creationId="{85C6A8B5-67C7-473F-B7AE-FB15F71FE96B}"/>
          </ac:spMkLst>
        </pc:spChg>
        <pc:spChg chg="add del">
          <ac:chgData name="Senior Pastor" userId="4ae8e2e6-3752-4daa-9e55-3f6ebcaf242a" providerId="ADAL" clId="{05FDFD18-AD1F-45B4-B469-D3DCF82F10AE}" dt="2022-02-02T19:44:01.363" v="1190" actId="26606"/>
          <ac:spMkLst>
            <pc:docMk/>
            <pc:sldMk cId="2096095360" sldId="279"/>
            <ac:spMk id="71" creationId="{8FC9BE17-9A7B-462D-AE50-3D8777387304}"/>
          </ac:spMkLst>
        </pc:spChg>
        <pc:spChg chg="add del">
          <ac:chgData name="Senior Pastor" userId="4ae8e2e6-3752-4daa-9e55-3f6ebcaf242a" providerId="ADAL" clId="{05FDFD18-AD1F-45B4-B469-D3DCF82F10AE}" dt="2022-02-02T19:44:01.363" v="1190" actId="26606"/>
          <ac:spMkLst>
            <pc:docMk/>
            <pc:sldMk cId="2096095360" sldId="279"/>
            <ac:spMk id="73" creationId="{3EBE8569-6AEC-4B8C-8D53-2DE337CDBA65}"/>
          </ac:spMkLst>
        </pc:spChg>
        <pc:spChg chg="add del">
          <ac:chgData name="Senior Pastor" userId="4ae8e2e6-3752-4daa-9e55-3f6ebcaf242a" providerId="ADAL" clId="{05FDFD18-AD1F-45B4-B469-D3DCF82F10AE}" dt="2022-02-02T19:44:01.363" v="1190" actId="26606"/>
          <ac:spMkLst>
            <pc:docMk/>
            <pc:sldMk cId="2096095360" sldId="279"/>
            <ac:spMk id="75" creationId="{55D4142C-5077-457F-A6AD-3FECFDB39685}"/>
          </ac:spMkLst>
        </pc:spChg>
        <pc:spChg chg="add del">
          <ac:chgData name="Senior Pastor" userId="4ae8e2e6-3752-4daa-9e55-3f6ebcaf242a" providerId="ADAL" clId="{05FDFD18-AD1F-45B4-B469-D3DCF82F10AE}" dt="2022-02-02T19:44:01.363" v="1190" actId="26606"/>
          <ac:spMkLst>
            <pc:docMk/>
            <pc:sldMk cId="2096095360" sldId="279"/>
            <ac:spMk id="77" creationId="{7A5F0580-5EE9-419F-96EE-B6529EF6E7D0}"/>
          </ac:spMkLst>
        </pc:spChg>
        <pc:spChg chg="add del">
          <ac:chgData name="Senior Pastor" userId="4ae8e2e6-3752-4daa-9e55-3f6ebcaf242a" providerId="ADAL" clId="{05FDFD18-AD1F-45B4-B469-D3DCF82F10AE}" dt="2022-02-02T19:45:36.554" v="1196" actId="26606"/>
          <ac:spMkLst>
            <pc:docMk/>
            <pc:sldMk cId="2096095360" sldId="279"/>
            <ac:spMk id="79" creationId="{281E2DF8-F6D8-4E5C-B76E-E082FD8C1FBD}"/>
          </ac:spMkLst>
        </pc:spChg>
        <pc:spChg chg="add del">
          <ac:chgData name="Senior Pastor" userId="4ae8e2e6-3752-4daa-9e55-3f6ebcaf242a" providerId="ADAL" clId="{05FDFD18-AD1F-45B4-B469-D3DCF82F10AE}" dt="2022-02-02T19:46:37.351" v="1209" actId="26606"/>
          <ac:spMkLst>
            <pc:docMk/>
            <pc:sldMk cId="2096095360" sldId="279"/>
            <ac:spMk id="94" creationId="{4038CB10-1F5C-4D54-9DF7-12586DE5B007}"/>
          </ac:spMkLst>
        </pc:spChg>
        <pc:spChg chg="add del">
          <ac:chgData name="Senior Pastor" userId="4ae8e2e6-3752-4daa-9e55-3f6ebcaf242a" providerId="ADAL" clId="{05FDFD18-AD1F-45B4-B469-D3DCF82F10AE}" dt="2022-02-02T19:46:37.351" v="1209" actId="26606"/>
          <ac:spMkLst>
            <pc:docMk/>
            <pc:sldMk cId="2096095360" sldId="279"/>
            <ac:spMk id="96" creationId="{73ED6512-6858-4552-B699-9A97FE9A4EA2}"/>
          </ac:spMkLst>
        </pc:spChg>
        <pc:spChg chg="add del">
          <ac:chgData name="Senior Pastor" userId="4ae8e2e6-3752-4daa-9e55-3f6ebcaf242a" providerId="ADAL" clId="{05FDFD18-AD1F-45B4-B469-D3DCF82F10AE}" dt="2022-02-02T19:46:53.375" v="1211" actId="26606"/>
          <ac:spMkLst>
            <pc:docMk/>
            <pc:sldMk cId="2096095360" sldId="279"/>
            <ac:spMk id="98" creationId="{07A0C51E-5464-4470-855E-CA530A59BF98}"/>
          </ac:spMkLst>
        </pc:spChg>
        <pc:spChg chg="add del">
          <ac:chgData name="Senior Pastor" userId="4ae8e2e6-3752-4daa-9e55-3f6ebcaf242a" providerId="ADAL" clId="{05FDFD18-AD1F-45B4-B469-D3DCF82F10AE}" dt="2022-02-02T19:45:30.184" v="1194" actId="26606"/>
          <ac:spMkLst>
            <pc:docMk/>
            <pc:sldMk cId="2096095360" sldId="279"/>
            <ac:spMk id="20486" creationId="{3AFE8227-C443-417B-BA91-520EB1EF4559}"/>
          </ac:spMkLst>
        </pc:spChg>
        <pc:spChg chg="add del">
          <ac:chgData name="Senior Pastor" userId="4ae8e2e6-3752-4daa-9e55-3f6ebcaf242a" providerId="ADAL" clId="{05FDFD18-AD1F-45B4-B469-D3DCF82F10AE}" dt="2022-02-02T19:45:30.184" v="1194" actId="26606"/>
          <ac:spMkLst>
            <pc:docMk/>
            <pc:sldMk cId="2096095360" sldId="279"/>
            <ac:spMk id="20487" creationId="{907741FC-B544-4A6E-B831-6789D042333D}"/>
          </ac:spMkLst>
        </pc:spChg>
        <pc:spChg chg="add del">
          <ac:chgData name="Senior Pastor" userId="4ae8e2e6-3752-4daa-9e55-3f6ebcaf242a" providerId="ADAL" clId="{05FDFD18-AD1F-45B4-B469-D3DCF82F10AE}" dt="2022-02-02T19:45:30.184" v="1194" actId="26606"/>
          <ac:spMkLst>
            <pc:docMk/>
            <pc:sldMk cId="2096095360" sldId="279"/>
            <ac:spMk id="20488" creationId="{3F0BE7ED-7814-4273-B18A-F26CC0380380}"/>
          </ac:spMkLst>
        </pc:spChg>
        <pc:spChg chg="add del">
          <ac:chgData name="Senior Pastor" userId="4ae8e2e6-3752-4daa-9e55-3f6ebcaf242a" providerId="ADAL" clId="{05FDFD18-AD1F-45B4-B469-D3DCF82F10AE}" dt="2022-02-02T19:45:36.554" v="1196" actId="26606"/>
          <ac:spMkLst>
            <pc:docMk/>
            <pc:sldMk cId="2096095360" sldId="279"/>
            <ac:spMk id="20490" creationId="{0C2F8F76-4F55-4ED5-AC3D-1714C449C867}"/>
          </ac:spMkLst>
        </pc:spChg>
        <pc:spChg chg="add del">
          <ac:chgData name="Senior Pastor" userId="4ae8e2e6-3752-4daa-9e55-3f6ebcaf242a" providerId="ADAL" clId="{05FDFD18-AD1F-45B4-B469-D3DCF82F10AE}" dt="2022-02-02T19:45:36.554" v="1196" actId="26606"/>
          <ac:spMkLst>
            <pc:docMk/>
            <pc:sldMk cId="2096095360" sldId="279"/>
            <ac:spMk id="20491" creationId="{57F6BDD4-E066-4008-8011-6CC31AEB4556}"/>
          </ac:spMkLst>
        </pc:spChg>
        <pc:spChg chg="add del">
          <ac:chgData name="Senior Pastor" userId="4ae8e2e6-3752-4daa-9e55-3f6ebcaf242a" providerId="ADAL" clId="{05FDFD18-AD1F-45B4-B469-D3DCF82F10AE}" dt="2022-02-02T19:45:36.554" v="1196" actId="26606"/>
          <ac:spMkLst>
            <pc:docMk/>
            <pc:sldMk cId="2096095360" sldId="279"/>
            <ac:spMk id="20492" creationId="{2711A8FB-68FC-45FC-B01E-38F809E2D439}"/>
          </ac:spMkLst>
        </pc:spChg>
        <pc:spChg chg="add del">
          <ac:chgData name="Senior Pastor" userId="4ae8e2e6-3752-4daa-9e55-3f6ebcaf242a" providerId="ADAL" clId="{05FDFD18-AD1F-45B4-B469-D3DCF82F10AE}" dt="2022-02-02T19:45:42.316" v="1198" actId="26606"/>
          <ac:spMkLst>
            <pc:docMk/>
            <pc:sldMk cId="2096095360" sldId="279"/>
            <ac:spMk id="20494" creationId="{2C9A9DA9-7DC8-488B-A882-123947B0F3D9}"/>
          </ac:spMkLst>
        </pc:spChg>
        <pc:spChg chg="add del">
          <ac:chgData name="Senior Pastor" userId="4ae8e2e6-3752-4daa-9e55-3f6ebcaf242a" providerId="ADAL" clId="{05FDFD18-AD1F-45B4-B469-D3DCF82F10AE}" dt="2022-02-02T19:45:42.316" v="1198" actId="26606"/>
          <ac:spMkLst>
            <pc:docMk/>
            <pc:sldMk cId="2096095360" sldId="279"/>
            <ac:spMk id="20495" creationId="{57F6BDD4-E066-4008-8011-6CC31AEB4556}"/>
          </ac:spMkLst>
        </pc:spChg>
        <pc:spChg chg="add del">
          <ac:chgData name="Senior Pastor" userId="4ae8e2e6-3752-4daa-9e55-3f6ebcaf242a" providerId="ADAL" clId="{05FDFD18-AD1F-45B4-B469-D3DCF82F10AE}" dt="2022-02-02T19:45:42.316" v="1198" actId="26606"/>
          <ac:spMkLst>
            <pc:docMk/>
            <pc:sldMk cId="2096095360" sldId="279"/>
            <ac:spMk id="20496" creationId="{2711A8FB-68FC-45FC-B01E-38F809E2D439}"/>
          </ac:spMkLst>
        </pc:spChg>
        <pc:spChg chg="add del">
          <ac:chgData name="Senior Pastor" userId="4ae8e2e6-3752-4daa-9e55-3f6ebcaf242a" providerId="ADAL" clId="{05FDFD18-AD1F-45B4-B469-D3DCF82F10AE}" dt="2022-02-02T19:45:42.316" v="1198" actId="26606"/>
          <ac:spMkLst>
            <pc:docMk/>
            <pc:sldMk cId="2096095360" sldId="279"/>
            <ac:spMk id="20497" creationId="{2A865FE3-5FC9-4049-87CF-30019C46C0F5}"/>
          </ac:spMkLst>
        </pc:spChg>
        <pc:spChg chg="add del">
          <ac:chgData name="Senior Pastor" userId="4ae8e2e6-3752-4daa-9e55-3f6ebcaf242a" providerId="ADAL" clId="{05FDFD18-AD1F-45B4-B469-D3DCF82F10AE}" dt="2022-02-02T19:45:50.221" v="1200" actId="26606"/>
          <ac:spMkLst>
            <pc:docMk/>
            <pc:sldMk cId="2096095360" sldId="279"/>
            <ac:spMk id="20499" creationId="{3CD9DF72-87A3-404E-A828-84CBF11A8303}"/>
          </ac:spMkLst>
        </pc:spChg>
        <pc:spChg chg="add del">
          <ac:chgData name="Senior Pastor" userId="4ae8e2e6-3752-4daa-9e55-3f6ebcaf242a" providerId="ADAL" clId="{05FDFD18-AD1F-45B4-B469-D3DCF82F10AE}" dt="2022-02-02T19:45:56.095" v="1202" actId="26606"/>
          <ac:spMkLst>
            <pc:docMk/>
            <pc:sldMk cId="2096095360" sldId="279"/>
            <ac:spMk id="20502" creationId="{5E39A796-BE83-48B1-B33F-35C4A32AAB57}"/>
          </ac:spMkLst>
        </pc:spChg>
        <pc:spChg chg="add del">
          <ac:chgData name="Senior Pastor" userId="4ae8e2e6-3752-4daa-9e55-3f6ebcaf242a" providerId="ADAL" clId="{05FDFD18-AD1F-45B4-B469-D3DCF82F10AE}" dt="2022-02-02T19:45:56.095" v="1202" actId="26606"/>
          <ac:spMkLst>
            <pc:docMk/>
            <pc:sldMk cId="2096095360" sldId="279"/>
            <ac:spMk id="20503" creationId="{72F84B47-E267-4194-8194-831DB7B5547F}"/>
          </ac:spMkLst>
        </pc:spChg>
        <pc:spChg chg="add del">
          <ac:chgData name="Senior Pastor" userId="4ae8e2e6-3752-4daa-9e55-3f6ebcaf242a" providerId="ADAL" clId="{05FDFD18-AD1F-45B4-B469-D3DCF82F10AE}" dt="2022-02-02T19:47:02.332" v="1214" actId="26606"/>
          <ac:spMkLst>
            <pc:docMk/>
            <pc:sldMk cId="2096095360" sldId="279"/>
            <ac:spMk id="20505" creationId="{357DD0D3-F869-46D0-944C-6EC60E19E351}"/>
          </ac:spMkLst>
        </pc:spChg>
        <pc:spChg chg="add del">
          <ac:chgData name="Senior Pastor" userId="4ae8e2e6-3752-4daa-9e55-3f6ebcaf242a" providerId="ADAL" clId="{05FDFD18-AD1F-45B4-B469-D3DCF82F10AE}" dt="2022-02-02T19:46:53.375" v="1211" actId="26606"/>
          <ac:spMkLst>
            <pc:docMk/>
            <pc:sldMk cId="2096095360" sldId="279"/>
            <ac:spMk id="20507" creationId="{931DE728-8710-4D0D-ABEA-46145891733A}"/>
          </ac:spMkLst>
        </pc:spChg>
        <pc:spChg chg="add del">
          <ac:chgData name="Senior Pastor" userId="4ae8e2e6-3752-4daa-9e55-3f6ebcaf242a" providerId="ADAL" clId="{05FDFD18-AD1F-45B4-B469-D3DCF82F10AE}" dt="2022-02-02T19:46:53.375" v="1211" actId="26606"/>
          <ac:spMkLst>
            <pc:docMk/>
            <pc:sldMk cId="2096095360" sldId="279"/>
            <ac:spMk id="20508" creationId="{5AAE9118-0436-4488-AC4A-C14DF6A7B6B1}"/>
          </ac:spMkLst>
        </pc:spChg>
        <pc:spChg chg="add">
          <ac:chgData name="Senior Pastor" userId="4ae8e2e6-3752-4daa-9e55-3f6ebcaf242a" providerId="ADAL" clId="{05FDFD18-AD1F-45B4-B469-D3DCF82F10AE}" dt="2022-02-02T19:47:02.332" v="1214" actId="26606"/>
          <ac:spMkLst>
            <pc:docMk/>
            <pc:sldMk cId="2096095360" sldId="279"/>
            <ac:spMk id="20509" creationId="{931DE728-8710-4D0D-ABEA-46145891733A}"/>
          </ac:spMkLst>
        </pc:spChg>
        <pc:spChg chg="add del">
          <ac:chgData name="Senior Pastor" userId="4ae8e2e6-3752-4daa-9e55-3f6ebcaf242a" providerId="ADAL" clId="{05FDFD18-AD1F-45B4-B469-D3DCF82F10AE}" dt="2022-02-02T19:46:57.403" v="1213" actId="26606"/>
          <ac:spMkLst>
            <pc:docMk/>
            <pc:sldMk cId="2096095360" sldId="279"/>
            <ac:spMk id="20510" creationId="{1557A916-FDD1-44A1-A7A1-70009FD6BE46}"/>
          </ac:spMkLst>
        </pc:spChg>
        <pc:spChg chg="add">
          <ac:chgData name="Senior Pastor" userId="4ae8e2e6-3752-4daa-9e55-3f6ebcaf242a" providerId="ADAL" clId="{05FDFD18-AD1F-45B4-B469-D3DCF82F10AE}" dt="2022-02-02T19:47:02.332" v="1214" actId="26606"/>
          <ac:spMkLst>
            <pc:docMk/>
            <pc:sldMk cId="2096095360" sldId="279"/>
            <ac:spMk id="20511" creationId="{5AAE9118-0436-4488-AC4A-C14DF6A7B6B1}"/>
          </ac:spMkLst>
        </pc:spChg>
        <pc:spChg chg="add">
          <ac:chgData name="Senior Pastor" userId="4ae8e2e6-3752-4daa-9e55-3f6ebcaf242a" providerId="ADAL" clId="{05FDFD18-AD1F-45B4-B469-D3DCF82F10AE}" dt="2022-02-02T19:47:02.332" v="1214" actId="26606"/>
          <ac:spMkLst>
            <pc:docMk/>
            <pc:sldMk cId="2096095360" sldId="279"/>
            <ac:spMk id="20512" creationId="{07A0C51E-5464-4470-855E-CA530A59BF98}"/>
          </ac:spMkLst>
        </pc:spChg>
        <pc:picChg chg="add del mod ord">
          <ac:chgData name="Senior Pastor" userId="4ae8e2e6-3752-4daa-9e55-3f6ebcaf242a" providerId="ADAL" clId="{05FDFD18-AD1F-45B4-B469-D3DCF82F10AE}" dt="2022-02-02T19:44:02.930" v="1191"/>
          <ac:picMkLst>
            <pc:docMk/>
            <pc:sldMk cId="2096095360" sldId="279"/>
            <ac:picMk id="20482" creationId="{C830086C-CD40-4150-8626-3F3EEA91D22A}"/>
          </ac:picMkLst>
        </pc:picChg>
        <pc:picChg chg="add mod ord">
          <ac:chgData name="Senior Pastor" userId="4ae8e2e6-3752-4daa-9e55-3f6ebcaf242a" providerId="ADAL" clId="{05FDFD18-AD1F-45B4-B469-D3DCF82F10AE}" dt="2022-02-02T19:47:02.332" v="1214" actId="26606"/>
          <ac:picMkLst>
            <pc:docMk/>
            <pc:sldMk cId="2096095360" sldId="279"/>
            <ac:picMk id="20484" creationId="{2C98D93F-50F7-4E0B-8B5B-5E57E40A4F8B}"/>
          </ac:picMkLst>
        </pc:picChg>
        <pc:cxnChg chg="add del">
          <ac:chgData name="Senior Pastor" userId="4ae8e2e6-3752-4daa-9e55-3f6ebcaf242a" providerId="ADAL" clId="{05FDFD18-AD1F-45B4-B469-D3DCF82F10AE}" dt="2022-02-02T19:45:50.221" v="1200" actId="26606"/>
          <ac:cxnSpMkLst>
            <pc:docMk/>
            <pc:sldMk cId="2096095360" sldId="279"/>
            <ac:cxnSpMk id="20500" creationId="{20E3A342-4D61-4E3F-AF90-1AB42AEB96CC}"/>
          </ac:cxnSpMkLst>
        </pc:cxnChg>
      </pc:sldChg>
      <pc:sldChg chg="addSp delSp modSp new mod setBg">
        <pc:chgData name="Senior Pastor" userId="4ae8e2e6-3752-4daa-9e55-3f6ebcaf242a" providerId="ADAL" clId="{05FDFD18-AD1F-45B4-B469-D3DCF82F10AE}" dt="2022-02-02T19:55:13.745" v="1524" actId="26606"/>
        <pc:sldMkLst>
          <pc:docMk/>
          <pc:sldMk cId="3625296140" sldId="280"/>
        </pc:sldMkLst>
        <pc:spChg chg="mod">
          <ac:chgData name="Senior Pastor" userId="4ae8e2e6-3752-4daa-9e55-3f6ebcaf242a" providerId="ADAL" clId="{05FDFD18-AD1F-45B4-B469-D3DCF82F10AE}" dt="2022-02-02T19:55:13.745" v="1524" actId="26606"/>
          <ac:spMkLst>
            <pc:docMk/>
            <pc:sldMk cId="3625296140" sldId="280"/>
            <ac:spMk id="2" creationId="{B5A9E24C-B170-4AA6-AADF-7853A80FFC5C}"/>
          </ac:spMkLst>
        </pc:spChg>
        <pc:spChg chg="mod ord">
          <ac:chgData name="Senior Pastor" userId="4ae8e2e6-3752-4daa-9e55-3f6ebcaf242a" providerId="ADAL" clId="{05FDFD18-AD1F-45B4-B469-D3DCF82F10AE}" dt="2022-02-02T19:55:13.745" v="1524" actId="26606"/>
          <ac:spMkLst>
            <pc:docMk/>
            <pc:sldMk cId="3625296140" sldId="280"/>
            <ac:spMk id="3" creationId="{F80C3350-FC63-4352-8D68-C3D4E408BE73}"/>
          </ac:spMkLst>
        </pc:spChg>
        <pc:spChg chg="del mod">
          <ac:chgData name="Senior Pastor" userId="4ae8e2e6-3752-4daa-9e55-3f6ebcaf242a" providerId="ADAL" clId="{05FDFD18-AD1F-45B4-B469-D3DCF82F10AE}" dt="2022-02-02T19:54:59.519" v="1521"/>
          <ac:spMkLst>
            <pc:docMk/>
            <pc:sldMk cId="3625296140" sldId="280"/>
            <ac:spMk id="4" creationId="{A9A0837A-525C-440E-96A8-1D64F77A747A}"/>
          </ac:spMkLst>
        </pc:spChg>
        <pc:spChg chg="add del">
          <ac:chgData name="Senior Pastor" userId="4ae8e2e6-3752-4daa-9e55-3f6ebcaf242a" providerId="ADAL" clId="{05FDFD18-AD1F-45B4-B469-D3DCF82F10AE}" dt="2022-02-02T19:55:13.730" v="1523" actId="26606"/>
          <ac:spMkLst>
            <pc:docMk/>
            <pc:sldMk cId="3625296140" sldId="280"/>
            <ac:spMk id="71" creationId="{201CC55D-ED54-4C5C-95E6-10947BD1103B}"/>
          </ac:spMkLst>
        </pc:spChg>
        <pc:spChg chg="add del">
          <ac:chgData name="Senior Pastor" userId="4ae8e2e6-3752-4daa-9e55-3f6ebcaf242a" providerId="ADAL" clId="{05FDFD18-AD1F-45B4-B469-D3DCF82F10AE}" dt="2022-02-02T19:55:13.730" v="1523" actId="26606"/>
          <ac:spMkLst>
            <pc:docMk/>
            <pc:sldMk cId="3625296140" sldId="280"/>
            <ac:spMk id="77" creationId="{3873B707-463F-40B0-8227-E8CC6C67EB25}"/>
          </ac:spMkLst>
        </pc:spChg>
        <pc:spChg chg="add del">
          <ac:chgData name="Senior Pastor" userId="4ae8e2e6-3752-4daa-9e55-3f6ebcaf242a" providerId="ADAL" clId="{05FDFD18-AD1F-45B4-B469-D3DCF82F10AE}" dt="2022-02-02T19:55:13.730" v="1523" actId="26606"/>
          <ac:spMkLst>
            <pc:docMk/>
            <pc:sldMk cId="3625296140" sldId="280"/>
            <ac:spMk id="79" creationId="{C13237C8-E62C-4F0D-A318-BD6FB6C2D138}"/>
          </ac:spMkLst>
        </pc:spChg>
        <pc:spChg chg="add del">
          <ac:chgData name="Senior Pastor" userId="4ae8e2e6-3752-4daa-9e55-3f6ebcaf242a" providerId="ADAL" clId="{05FDFD18-AD1F-45B4-B469-D3DCF82F10AE}" dt="2022-02-02T19:55:13.730" v="1523" actId="26606"/>
          <ac:spMkLst>
            <pc:docMk/>
            <pc:sldMk cId="3625296140" sldId="280"/>
            <ac:spMk id="81" creationId="{19C9EAEA-39D0-4B0E-A0EB-51E7B26740B1}"/>
          </ac:spMkLst>
        </pc:spChg>
        <pc:spChg chg="add">
          <ac:chgData name="Senior Pastor" userId="4ae8e2e6-3752-4daa-9e55-3f6ebcaf242a" providerId="ADAL" clId="{05FDFD18-AD1F-45B4-B469-D3DCF82F10AE}" dt="2022-02-02T19:55:13.745" v="1524" actId="26606"/>
          <ac:spMkLst>
            <pc:docMk/>
            <pc:sldMk cId="3625296140" sldId="280"/>
            <ac:spMk id="21508" creationId="{4038CB10-1F5C-4D54-9DF7-12586DE5B007}"/>
          </ac:spMkLst>
        </pc:spChg>
        <pc:spChg chg="add">
          <ac:chgData name="Senior Pastor" userId="4ae8e2e6-3752-4daa-9e55-3f6ebcaf242a" providerId="ADAL" clId="{05FDFD18-AD1F-45B4-B469-D3DCF82F10AE}" dt="2022-02-02T19:55:13.745" v="1524" actId="26606"/>
          <ac:spMkLst>
            <pc:docMk/>
            <pc:sldMk cId="3625296140" sldId="280"/>
            <ac:spMk id="21509" creationId="{73ED6512-6858-4552-B699-9A97FE9A4EA2}"/>
          </ac:spMkLst>
        </pc:spChg>
        <pc:grpChg chg="add del">
          <ac:chgData name="Senior Pastor" userId="4ae8e2e6-3752-4daa-9e55-3f6ebcaf242a" providerId="ADAL" clId="{05FDFD18-AD1F-45B4-B469-D3DCF82F10AE}" dt="2022-02-02T19:55:13.730" v="1523" actId="26606"/>
          <ac:grpSpMkLst>
            <pc:docMk/>
            <pc:sldMk cId="3625296140" sldId="280"/>
            <ac:grpSpMk id="73" creationId="{1DE889C7-FAD6-4397-98E2-05D503484459}"/>
          </ac:grpSpMkLst>
        </pc:grpChg>
        <pc:picChg chg="add mod">
          <ac:chgData name="Senior Pastor" userId="4ae8e2e6-3752-4daa-9e55-3f6ebcaf242a" providerId="ADAL" clId="{05FDFD18-AD1F-45B4-B469-D3DCF82F10AE}" dt="2022-02-02T19:55:13.745" v="1524" actId="26606"/>
          <ac:picMkLst>
            <pc:docMk/>
            <pc:sldMk cId="3625296140" sldId="280"/>
            <ac:picMk id="21506" creationId="{48E33DF5-46D8-40BE-B0CD-DD5BA2A6E28E}"/>
          </ac:picMkLst>
        </pc:picChg>
      </pc:sldChg>
      <pc:sldChg chg="addSp delSp modSp new mod setBg">
        <pc:chgData name="Senior Pastor" userId="4ae8e2e6-3752-4daa-9e55-3f6ebcaf242a" providerId="ADAL" clId="{05FDFD18-AD1F-45B4-B469-D3DCF82F10AE}" dt="2022-02-02T20:01:21.165" v="1573" actId="14100"/>
        <pc:sldMkLst>
          <pc:docMk/>
          <pc:sldMk cId="3212090104" sldId="281"/>
        </pc:sldMkLst>
        <pc:spChg chg="mod">
          <ac:chgData name="Senior Pastor" userId="4ae8e2e6-3752-4daa-9e55-3f6ebcaf242a" providerId="ADAL" clId="{05FDFD18-AD1F-45B4-B469-D3DCF82F10AE}" dt="2022-02-02T20:01:01.461" v="1571" actId="26606"/>
          <ac:spMkLst>
            <pc:docMk/>
            <pc:sldMk cId="3212090104" sldId="281"/>
            <ac:spMk id="2" creationId="{E0EB1030-0A18-4F7C-941B-FFBCF25E21A7}"/>
          </ac:spMkLst>
        </pc:spChg>
        <pc:spChg chg="mod ord">
          <ac:chgData name="Senior Pastor" userId="4ae8e2e6-3752-4daa-9e55-3f6ebcaf242a" providerId="ADAL" clId="{05FDFD18-AD1F-45B4-B469-D3DCF82F10AE}" dt="2022-02-02T20:01:21.165" v="1573" actId="14100"/>
          <ac:spMkLst>
            <pc:docMk/>
            <pc:sldMk cId="3212090104" sldId="281"/>
            <ac:spMk id="3" creationId="{F391C3B0-418A-40EB-BA01-D7FD3CEFD923}"/>
          </ac:spMkLst>
        </pc:spChg>
        <pc:spChg chg="del mod">
          <ac:chgData name="Senior Pastor" userId="4ae8e2e6-3752-4daa-9e55-3f6ebcaf242a" providerId="ADAL" clId="{05FDFD18-AD1F-45B4-B469-D3DCF82F10AE}" dt="2022-02-02T20:00:29.784" v="1566"/>
          <ac:spMkLst>
            <pc:docMk/>
            <pc:sldMk cId="3212090104" sldId="281"/>
            <ac:spMk id="4" creationId="{035FEC35-33B8-4D7E-9E0E-E3EC831EF5A7}"/>
          </ac:spMkLst>
        </pc:spChg>
        <pc:spChg chg="add del">
          <ac:chgData name="Senior Pastor" userId="4ae8e2e6-3752-4daa-9e55-3f6ebcaf242a" providerId="ADAL" clId="{05FDFD18-AD1F-45B4-B469-D3DCF82F10AE}" dt="2022-02-02T20:00:42.008" v="1568" actId="26606"/>
          <ac:spMkLst>
            <pc:docMk/>
            <pc:sldMk cId="3212090104" sldId="281"/>
            <ac:spMk id="71" creationId="{04812C46-200A-4DEB-A05E-3ED6C68C2387}"/>
          </ac:spMkLst>
        </pc:spChg>
        <pc:spChg chg="add del">
          <ac:chgData name="Senior Pastor" userId="4ae8e2e6-3752-4daa-9e55-3f6ebcaf242a" providerId="ADAL" clId="{05FDFD18-AD1F-45B4-B469-D3DCF82F10AE}" dt="2022-02-02T20:00:42.008" v="1568" actId="26606"/>
          <ac:spMkLst>
            <pc:docMk/>
            <pc:sldMk cId="3212090104" sldId="281"/>
            <ac:spMk id="73" creationId="{D1EA859B-E555-4109-94F3-6700E046E008}"/>
          </ac:spMkLst>
        </pc:spChg>
        <pc:spChg chg="add del">
          <ac:chgData name="Senior Pastor" userId="4ae8e2e6-3752-4daa-9e55-3f6ebcaf242a" providerId="ADAL" clId="{05FDFD18-AD1F-45B4-B469-D3DCF82F10AE}" dt="2022-02-02T20:01:01.445" v="1570" actId="26606"/>
          <ac:spMkLst>
            <pc:docMk/>
            <pc:sldMk cId="3212090104" sldId="281"/>
            <ac:spMk id="22532" creationId="{79BB35BC-D5C2-4C8B-A22A-A71E6191913B}"/>
          </ac:spMkLst>
        </pc:spChg>
        <pc:spChg chg="add">
          <ac:chgData name="Senior Pastor" userId="4ae8e2e6-3752-4daa-9e55-3f6ebcaf242a" providerId="ADAL" clId="{05FDFD18-AD1F-45B4-B469-D3DCF82F10AE}" dt="2022-02-02T20:01:01.461" v="1571" actId="26606"/>
          <ac:spMkLst>
            <pc:docMk/>
            <pc:sldMk cId="3212090104" sldId="281"/>
            <ac:spMk id="22534" creationId="{D009D6D5-DAC2-4A8B-A17A-E206B9012D09}"/>
          </ac:spMkLst>
        </pc:spChg>
        <pc:picChg chg="add mod ord">
          <ac:chgData name="Senior Pastor" userId="4ae8e2e6-3752-4daa-9e55-3f6ebcaf242a" providerId="ADAL" clId="{05FDFD18-AD1F-45B4-B469-D3DCF82F10AE}" dt="2022-02-02T20:01:01.461" v="1571" actId="26606"/>
          <ac:picMkLst>
            <pc:docMk/>
            <pc:sldMk cId="3212090104" sldId="281"/>
            <ac:picMk id="22530" creationId="{FB758B18-3DD7-496C-B866-FE15C208BB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269C-6E27-4F7A-9FBC-A35E65431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3A804-A2A9-483C-A24E-6052543F4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677C2-1031-40C1-B345-C54BA98C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9026-B7A1-472F-B36A-515E785C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8AEBE-5562-4A3A-A132-459A2BAC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4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8A1E-280A-4BB4-AB69-1259300C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A00D0-11A1-4545-8F92-9DC715B3C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3994-609A-461A-9268-81A22399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47A44-3B2F-4770-97DC-D100C4AA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CBDD-A492-4A05-B469-442CDB15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97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22E4F-D367-443A-9FF0-E15D6360C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C405F-97C2-4CE8-BAB4-AEC4091D9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28BF-76C3-462A-825B-74D1CDEF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45ABF-FDE8-48BB-8BBE-B562565F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F44D-A17F-432A-AEBB-87BF82EB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4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F327-B965-4B2B-9635-DC4303F8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149A-A9F9-457E-A383-415E9BE08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F2D3F-7CE8-458F-904A-617F50FF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7414-F99A-4D74-8B42-D8417B76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2071-0488-4FED-8264-030C03B8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7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CFDC-F421-492F-AA3C-050CF933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41E0D-1C31-444D-9D23-DCC6CE9CE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B5733-CFFE-4770-A778-1F451EE3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13E17-98FB-4F82-9FE9-3514B816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7E095-4922-41F6-85A8-634B622B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46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36E6-8EAD-46C1-8F5F-4E20DBA4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FB028-4C2A-43F6-9814-CEDF89833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3528A-C315-4797-9F75-D5BA47DDD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C81C7-C718-4C56-AA4E-25653204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7EAC9-9AED-4BE5-8910-28B22871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602BD-28E1-4B0B-B64A-9B3CF3AF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2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06B4-F2D0-4B69-9BF7-6AF4EA62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2752E-F1B2-4272-BD7A-31A9EFA4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6F419-B5C0-4E94-9F73-EC75098AE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5FF8F-A759-42C2-8E73-078D85EE7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26B6B-FE19-48AF-9A44-4F57B11DB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0BF69-341E-45CB-8308-8F6E156B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B6BF9-CC86-499C-96EB-6378DC6B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2ED13-8952-48A1-A53A-D512F034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9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49B0-DEDD-4C84-8124-185CEB4B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E0F3A-6372-4503-8337-D88D5249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29130-4E98-464A-9BF8-83E99DC8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810A6-4957-49C8-A62F-06C95E68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60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9BFC1-5A42-4AE3-A41D-CC8CC290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A607D-3F27-4E92-95C8-0B958F76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B22DC-E292-40D1-9E2B-B591FE7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3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B178-1C59-4916-A119-C77CB800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64B09-DE5D-4C4E-BB9B-745E08E4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3E542-0337-424C-977A-66FC1ADD0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121B2-DFE5-4085-B3D9-A80B617D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7479D-1A12-43A5-B79E-D8D553BA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C037A-06DB-475B-94EE-89F9D131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7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6AEF-5951-4514-B126-0514A1A5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F08E5-391E-41C7-927C-B02E377F9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264F4-24A5-4C6A-91D1-3DA8FA3FA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50DAD-E4C3-4D35-9F8A-F8ECDDAE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28A3E-445B-4C6F-AC1C-171689B5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64D38-15D2-4C48-9836-438E98B5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170BC-D5B9-4DBC-BBBD-6EB5B3BD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735E-D210-4AD4-94CA-61BC506D3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9EAE8-96A0-4316-81EB-B3AE1AA90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9C63-9F3A-407A-8EE6-AAF5EA0987C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5F782-6532-4F75-832C-867D86F12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75558-174E-4D50-9549-18655EFB6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35EE-1D2A-4F7F-8415-59B664194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biblegateway.com/passage/?search=Matthew+18&amp;version=NKJV#fen-NKJV-23739c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biblegateway.com/passage/?search=Luke+1&amp;version=AMP#fen-AMP-24921j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salms+91&amp;version=NKJV#fen-NKJV-15408d" TargetMode="External"/><Relationship Id="rId2" Type="http://schemas.openxmlformats.org/officeDocument/2006/relationships/hyperlink" Target="https://www.biblegateway.com/passage/?search=Psalms+91&amp;version=NKJV#fen-NKJV-15408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ACTS+8&amp;version=NKJV#fen-NKJV-27203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ACTS+12&amp;version=NKJV#fen-NKJV-27361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hew+1&amp;version=NKJV#fen-NKJV-23165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biblegateway.com/passage/?search=Acts+10&amp;version=NKJV#fen-NKJV-27263c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biblegateway.com/passage/?search=Luke+22&amp;version=NKJV#fen-NKJV-25908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Acts+12&amp;version=NKJV#fen-NKJV-27343b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iblegateway.com/passage/?search=Acts+12&amp;version=NKJV#fen-NKJV-27344c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evelation+12&amp;version=NKJV#fen-NKJV-30900b" TargetMode="External"/><Relationship Id="rId2" Type="http://schemas.openxmlformats.org/officeDocument/2006/relationships/hyperlink" Target="https://www.biblegateway.com/passage/?search=Revelation+12&amp;version=NKJV#fen-NKJV-30900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enesis+16&amp;version=NKJV#fen-NKJV-395e" TargetMode="External"/><Relationship Id="rId2" Type="http://schemas.openxmlformats.org/officeDocument/2006/relationships/hyperlink" Target="https://www.biblegateway.com/passage/?search=Genesis+16&amp;version=NKJV#fen-NKJV-393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www.biblegateway.com/passage/?search=Genesis+16&amp;version=NKJV#fen-NKJV-395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changel Michael Painting by Rory Clarke">
            <a:extLst>
              <a:ext uri="{FF2B5EF4-FFF2-40B4-BE49-F238E27FC236}">
                <a16:creationId xmlns:a16="http://schemas.microsoft.com/office/drawing/2014/main" id="{F2300F69-DD7D-45BE-B85C-CDE5A4A1268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" b="146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CD248-FA06-4327-957B-FD5748CF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MINISTRY OF ANGELS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F5F91-5F0F-4BB6-A374-5E125053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671011"/>
            <a:ext cx="5257803" cy="24271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Guardian Angel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6489-A13A-4842-A69F-7A0FD8AB2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0" y="330358"/>
            <a:ext cx="4758891" cy="1986119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</a:rPr>
              <a:t>For He shall give His angels charge over you,</a:t>
            </a:r>
            <a:br>
              <a:rPr lang="en-US" sz="2400" dirty="0"/>
            </a:br>
            <a:r>
              <a:rPr lang="en-US" sz="2400" b="0" i="0" dirty="0">
                <a:effectLst/>
              </a:rPr>
              <a:t>To keep you </a:t>
            </a:r>
            <a:r>
              <a:rPr lang="en-US" sz="2400" b="0" i="0" dirty="0">
                <a:effectLst/>
                <a:highlight>
                  <a:srgbClr val="FFFF00"/>
                </a:highlight>
              </a:rPr>
              <a:t>in all your ways </a:t>
            </a:r>
          </a:p>
          <a:p>
            <a:pPr marL="0" indent="0">
              <a:buNone/>
            </a:pPr>
            <a:r>
              <a:rPr lang="en-US" sz="2400" dirty="0"/>
              <a:t>Psalm 91</a:t>
            </a:r>
          </a:p>
          <a:p>
            <a:pPr marL="0" indent="0">
              <a:buNone/>
            </a:pPr>
            <a:r>
              <a:rPr lang="en-US" sz="2400" i="1" dirty="0"/>
              <a:t>The term guardian Angel is not in the Bible but it is implied.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in on faith">
            <a:extLst>
              <a:ext uri="{FF2B5EF4-FFF2-40B4-BE49-F238E27FC236}">
                <a16:creationId xmlns:a16="http://schemas.microsoft.com/office/drawing/2014/main" id="{BF2B2C0E-FDE8-4C72-97A7-ECA6A6B569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1" r="1" b="1"/>
          <a:stretch/>
        </p:blipFill>
        <p:spPr bwMode="auto"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7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5F91-5F0F-4BB6-A374-5E125053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Guardian Angel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6489-A13A-4842-A69F-7A0FD8AB2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1" i="0" baseline="30000" dirty="0">
                <a:effectLst/>
              </a:rPr>
              <a:t>10 </a:t>
            </a:r>
            <a:r>
              <a:rPr lang="en-US" sz="2000" b="0" i="0" dirty="0">
                <a:effectLst/>
              </a:rPr>
              <a:t>“Take heed that you do not despise one of these little ones, for I say to you that in heaven </a:t>
            </a:r>
            <a:r>
              <a:rPr lang="en-US" sz="2000" b="0" i="0" dirty="0">
                <a:effectLst/>
                <a:highlight>
                  <a:srgbClr val="FFFF00"/>
                </a:highlight>
              </a:rPr>
              <a:t>their angels </a:t>
            </a:r>
            <a:r>
              <a:rPr lang="en-US" sz="2000" b="0" i="0" dirty="0">
                <a:effectLst/>
              </a:rPr>
              <a:t>always see the face of My Father who is in heaven. </a:t>
            </a:r>
            <a:r>
              <a:rPr lang="en-US" sz="2000" b="1" i="0" baseline="30000" dirty="0">
                <a:effectLst/>
              </a:rPr>
              <a:t>11 </a:t>
            </a:r>
            <a:r>
              <a:rPr lang="en-US" sz="2000" b="0" i="0" dirty="0">
                <a:effectLst/>
              </a:rPr>
              <a:t>For</a:t>
            </a:r>
            <a:r>
              <a:rPr lang="en-US" sz="2000" b="0" i="0" baseline="30000" dirty="0">
                <a:effectLst/>
              </a:rPr>
              <a:t>[</a:t>
            </a:r>
            <a:r>
              <a:rPr lang="en-US" sz="2000" b="0" i="0" baseline="30000" dirty="0">
                <a:effectLst/>
                <a:hlinkClick r:id="rId2" tooltip="See footnote c"/>
              </a:rPr>
              <a:t>c</a:t>
            </a:r>
            <a:r>
              <a:rPr lang="en-US" sz="2000" b="0" i="0" baseline="30000" dirty="0">
                <a:effectLst/>
              </a:rPr>
              <a:t>]</a:t>
            </a:r>
            <a:r>
              <a:rPr lang="en-US" sz="2000" b="0" i="0" dirty="0">
                <a:effectLst/>
              </a:rPr>
              <a:t> the Son of Man has come to save that which was lost.</a:t>
            </a:r>
          </a:p>
          <a:p>
            <a:pPr marL="0"/>
            <a:r>
              <a:rPr lang="en-US" sz="2000" dirty="0"/>
              <a:t>Matthew 18:10</a:t>
            </a:r>
            <a:endParaRPr lang="en-US" sz="2000" i="1" dirty="0"/>
          </a:p>
        </p:txBody>
      </p:sp>
      <p:pic>
        <p:nvPicPr>
          <p:cNvPr id="3074" name="Picture 2" descr="Pin on faith">
            <a:extLst>
              <a:ext uri="{FF2B5EF4-FFF2-40B4-BE49-F238E27FC236}">
                <a16:creationId xmlns:a16="http://schemas.microsoft.com/office/drawing/2014/main" id="{BF2B2C0E-FDE8-4C72-97A7-ECA6A6B569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r="1024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D9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13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29B03-B3E2-4587-8853-234D4109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GUARDIAN ANGEL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47EF-0717-464E-9712-F3CC879CA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3200" b="0" i="0" dirty="0">
                <a:effectLst/>
              </a:rPr>
              <a:t>He shall cover you with His </a:t>
            </a:r>
            <a:r>
              <a:rPr lang="en-US" sz="3200" b="0" i="0" dirty="0">
                <a:effectLst/>
                <a:highlight>
                  <a:srgbClr val="FFFF00"/>
                </a:highlight>
              </a:rPr>
              <a:t>feathers</a:t>
            </a:r>
            <a:r>
              <a:rPr lang="en-US" sz="3200" b="0" i="0" dirty="0">
                <a:effectLst/>
              </a:rPr>
              <a:t>,</a:t>
            </a:r>
            <a:br>
              <a:rPr lang="en-US" sz="3200" dirty="0"/>
            </a:br>
            <a:r>
              <a:rPr lang="en-US" sz="3200" b="0" i="0" dirty="0">
                <a:effectLst/>
              </a:rPr>
              <a:t>And under </a:t>
            </a:r>
            <a:r>
              <a:rPr lang="en-US" sz="3200" b="0" i="0" dirty="0">
                <a:effectLst/>
                <a:highlight>
                  <a:srgbClr val="FFFF00"/>
                </a:highlight>
              </a:rPr>
              <a:t>His wings </a:t>
            </a:r>
            <a:r>
              <a:rPr lang="en-US" sz="3200" b="0" i="0" dirty="0">
                <a:effectLst/>
              </a:rPr>
              <a:t>you shall take refuge;</a:t>
            </a:r>
            <a:br>
              <a:rPr lang="en-US" sz="3200" dirty="0"/>
            </a:br>
            <a:r>
              <a:rPr lang="en-US" sz="3200" b="0" i="0" dirty="0">
                <a:effectLst/>
              </a:rPr>
              <a:t>His truth </a:t>
            </a:r>
            <a:r>
              <a:rPr lang="en-US" sz="3200" b="0" i="1" dirty="0">
                <a:effectLst/>
              </a:rPr>
              <a:t>shall be your</a:t>
            </a:r>
            <a:r>
              <a:rPr lang="en-US" sz="3200" b="0" i="0" dirty="0">
                <a:effectLst/>
              </a:rPr>
              <a:t> shield and buckler.</a:t>
            </a:r>
            <a:br>
              <a:rPr lang="en-US" sz="3200" b="0" i="0" dirty="0">
                <a:effectLst/>
              </a:rPr>
            </a:br>
            <a:r>
              <a:rPr lang="en-US" sz="3200" b="0" i="0" dirty="0">
                <a:effectLst/>
              </a:rPr>
              <a:t>Psalm 91:4</a:t>
            </a:r>
            <a:endParaRPr lang="en-US" sz="3200" dirty="0"/>
          </a:p>
        </p:txBody>
      </p:sp>
      <p:pic>
        <p:nvPicPr>
          <p:cNvPr id="4098" name="Picture 2" descr="9,118 Guardian Angel Stock Photos and Images - 123RF">
            <a:extLst>
              <a:ext uri="{FF2B5EF4-FFF2-40B4-BE49-F238E27FC236}">
                <a16:creationId xmlns:a16="http://schemas.microsoft.com/office/drawing/2014/main" id="{87003B55-8BAD-4ED4-98F4-61764B24C6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" r="1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7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7" name="Rectangle 70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9FF02-3787-481E-B36E-9D154134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MINISTERING ANGEL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4D89D-5643-449F-A912-0FCE0AA7B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398" y="2405467"/>
            <a:ext cx="5427526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3200" b="1" i="0" baseline="30000" dirty="0">
                <a:effectLst/>
              </a:rPr>
              <a:t>14 </a:t>
            </a:r>
            <a:r>
              <a:rPr lang="en-US" sz="3200" b="0" i="0" dirty="0">
                <a:effectLst/>
              </a:rPr>
              <a:t>Are not all the angels' ministering spirits sent out [by God] to serve (accompany, protect) those who will inherit salvation? Hebrews 1:14</a:t>
            </a:r>
            <a:endParaRPr lang="en-US" sz="3200" dirty="0"/>
          </a:p>
        </p:txBody>
      </p:sp>
      <p:pic>
        <p:nvPicPr>
          <p:cNvPr id="5122" name="Picture 2" descr="The Guardian Angel High Resolution Stock Photography and Images - Alamy">
            <a:extLst>
              <a:ext uri="{FF2B5EF4-FFF2-40B4-BE49-F238E27FC236}">
                <a16:creationId xmlns:a16="http://schemas.microsoft.com/office/drawing/2014/main" id="{7D153A67-B215-46AF-A9CE-B271246D04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1" r="-1" b="5019"/>
          <a:stretch/>
        </p:blipFill>
        <p:spPr bwMode="auto">
          <a:xfrm>
            <a:off x="7047513" y="975645"/>
            <a:ext cx="4593881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8" name="Rectangle 7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9" name="Rectangle 7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1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1E544-426E-4DEA-A69A-331199F1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MINISTERING ANGEL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6BCED-3700-49C3-8577-A3FEC8C7D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i="0" baseline="30000" dirty="0">
                <a:effectLst/>
              </a:rPr>
              <a:t>26 </a:t>
            </a:r>
            <a:r>
              <a:rPr lang="en-US" sz="2000" b="0" i="0" dirty="0">
                <a:effectLst/>
              </a:rPr>
              <a:t>Now in the sixth month [of Elizabeth’s pregnancy] the angel Gabriel was sent from God to a city in Galilee called Nazareth, </a:t>
            </a:r>
            <a:r>
              <a:rPr lang="en-US" sz="2000" b="1" i="0" baseline="30000" dirty="0">
                <a:effectLst/>
              </a:rPr>
              <a:t>27 </a:t>
            </a:r>
            <a:r>
              <a:rPr lang="en-US" sz="2000" b="0" i="0" dirty="0">
                <a:effectLst/>
              </a:rPr>
              <a:t>to a virgin </a:t>
            </a:r>
            <a:r>
              <a:rPr lang="en-US" sz="2000" b="0" i="0" baseline="30000" dirty="0">
                <a:effectLst/>
              </a:rPr>
              <a:t>[</a:t>
            </a:r>
            <a:r>
              <a:rPr lang="en-US" sz="2000" b="0" i="0" baseline="30000" dirty="0">
                <a:effectLst/>
                <a:hlinkClick r:id="rId2" tooltip="See footnote j"/>
              </a:rPr>
              <a:t>j</a:t>
            </a:r>
            <a:r>
              <a:rPr lang="en-US" sz="2000" b="0" i="0" baseline="30000" dirty="0">
                <a:effectLst/>
              </a:rPr>
              <a:t>]</a:t>
            </a:r>
            <a:r>
              <a:rPr lang="en-US" sz="2000" b="0" i="0" dirty="0">
                <a:effectLst/>
              </a:rPr>
              <a:t>betrothed to a man whose name was Joseph, a descendant of the house of David; and the virgin’s name was Mary. </a:t>
            </a:r>
            <a:r>
              <a:rPr lang="en-US" sz="2000" b="1" i="0" baseline="30000" dirty="0">
                <a:effectLst/>
              </a:rPr>
              <a:t>28 </a:t>
            </a:r>
            <a:r>
              <a:rPr lang="en-US" sz="2000" b="0" i="0" dirty="0">
                <a:effectLst/>
              </a:rPr>
              <a:t>And coming to her, </a:t>
            </a:r>
            <a:r>
              <a:rPr lang="en-US" sz="2000" b="0" i="0" dirty="0">
                <a:effectLst/>
                <a:highlight>
                  <a:srgbClr val="FFFF00"/>
                </a:highlight>
              </a:rPr>
              <a:t>the angel said</a:t>
            </a:r>
            <a:r>
              <a:rPr lang="en-US" sz="2000" b="0" i="0" dirty="0">
                <a:effectLst/>
              </a:rPr>
              <a:t>, “Greetings, favored one! The Lord is with you.”</a:t>
            </a:r>
          </a:p>
          <a:p>
            <a:pPr marL="0" indent="0">
              <a:buNone/>
            </a:pPr>
            <a:r>
              <a:rPr lang="en-US" sz="2000" dirty="0"/>
              <a:t>Luke 1:26-28</a:t>
            </a:r>
          </a:p>
        </p:txBody>
      </p:sp>
      <p:pic>
        <p:nvPicPr>
          <p:cNvPr id="6146" name="Picture 2" descr="What Does the Bible Say about the Angel Gabriel?">
            <a:extLst>
              <a:ext uri="{FF2B5EF4-FFF2-40B4-BE49-F238E27FC236}">
                <a16:creationId xmlns:a16="http://schemas.microsoft.com/office/drawing/2014/main" id="{491643E7-DADE-47EF-99BE-91EDD1B0B2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999987"/>
            <a:ext cx="5150277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wesome. We are surrounded by angels. | Jesus pictures, Angel, God heals">
            <a:extLst>
              <a:ext uri="{FF2B5EF4-FFF2-40B4-BE49-F238E27FC236}">
                <a16:creationId xmlns:a16="http://schemas.microsoft.com/office/drawing/2014/main" id="{80EA3D92-BFF6-4115-B9F3-04E0BD99D7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EB1E4-AE97-4EFF-B8B1-BCD56CCF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DELIVERANCE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6DB4F-3347-4E15-A85A-53B6E3713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7327" y="4156276"/>
            <a:ext cx="6274592" cy="20616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0" i="0">
                <a:solidFill>
                  <a:schemeClr val="bg1"/>
                </a:solidFill>
                <a:effectLst/>
              </a:rPr>
              <a:t>The angel of the LORD encamps all around those who fear Him,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 b="0" i="0">
                <a:solidFill>
                  <a:schemeClr val="bg1"/>
                </a:solidFill>
                <a:effectLst/>
              </a:rPr>
              <a:t>And delivers them</a:t>
            </a:r>
            <a:br>
              <a:rPr lang="en-US" sz="2400" b="0" i="0">
                <a:solidFill>
                  <a:schemeClr val="bg1"/>
                </a:solidFill>
                <a:effectLst/>
              </a:rPr>
            </a:br>
            <a:r>
              <a:rPr lang="en-US" sz="2400" b="0" i="0">
                <a:solidFill>
                  <a:schemeClr val="bg1"/>
                </a:solidFill>
                <a:effectLst/>
              </a:rPr>
              <a:t>Psalm 34:7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0" name="Rectangle 7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02B51-0185-468B-A449-DEE0F7C1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DELIVERANCE</a:t>
            </a:r>
          </a:p>
        </p:txBody>
      </p:sp>
      <p:sp>
        <p:nvSpPr>
          <p:cNvPr id="7181" name="Rectangle 7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20C64-CD30-4793-9837-2A21B7ED0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400" b="0" i="0" dirty="0">
                <a:effectLst/>
              </a:rPr>
              <a:t>But at night an angel of the Lord opened the prison doors and brought them out, and said,</a:t>
            </a:r>
          </a:p>
          <a:p>
            <a:pPr marL="0"/>
            <a:r>
              <a:rPr lang="en-US" sz="2400" b="0" i="0" dirty="0">
                <a:effectLst/>
              </a:rPr>
              <a:t>“Go, stand in the temple and speak to the people all the words of this life.”</a:t>
            </a:r>
            <a:br>
              <a:rPr lang="en-US" sz="2400" b="0" i="0" dirty="0">
                <a:effectLst/>
              </a:rPr>
            </a:br>
            <a:r>
              <a:rPr lang="en-US" sz="2400" b="0" i="0" dirty="0">
                <a:effectLst/>
              </a:rPr>
              <a:t>Acts 5:19-20</a:t>
            </a:r>
            <a:endParaRPr lang="en-US" sz="2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2" name="Rectangle 7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8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Peter in Jail | ABCJesusLovesMe">
            <a:extLst>
              <a:ext uri="{FF2B5EF4-FFF2-40B4-BE49-F238E27FC236}">
                <a16:creationId xmlns:a16="http://schemas.microsoft.com/office/drawing/2014/main" id="{3272656F-CE2A-4EEC-8FFB-95282D320F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138743"/>
            <a:ext cx="5628018" cy="434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3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53EC-638A-44F2-BB46-F6EBEC3B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VICTORY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34E12-F21B-43B8-B5C7-F2D9E8611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2369" y="2115117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0" i="0" dirty="0">
                <a:effectLst/>
              </a:rPr>
              <a:t>For He shall give His angels charge over you,</a:t>
            </a:r>
            <a:br>
              <a:rPr lang="en-US" dirty="0"/>
            </a:br>
            <a:r>
              <a:rPr lang="en-US" b="0" i="0" dirty="0">
                <a:effectLst/>
              </a:rPr>
              <a:t>To keep you in all your ways.</a:t>
            </a:r>
            <a:br>
              <a:rPr lang="en-US" dirty="0"/>
            </a:br>
            <a:r>
              <a:rPr lang="en-US" b="1" i="0" baseline="30000" dirty="0">
                <a:effectLst/>
              </a:rPr>
              <a:t>12 </a:t>
            </a:r>
            <a:r>
              <a:rPr lang="en-US" b="0" i="0" dirty="0">
                <a:effectLst/>
              </a:rPr>
              <a:t>In </a:t>
            </a:r>
            <a:r>
              <a:rPr lang="en-US" b="0" i="1" dirty="0">
                <a:effectLst/>
              </a:rPr>
              <a:t>their</a:t>
            </a:r>
            <a:r>
              <a:rPr lang="en-US" b="0" i="0" dirty="0">
                <a:effectLst/>
              </a:rPr>
              <a:t> hands they shall </a:t>
            </a:r>
            <a:r>
              <a:rPr lang="en-US" b="0" i="0" baseline="30000" dirty="0">
                <a:effectLst/>
              </a:rPr>
              <a:t>[</a:t>
            </a:r>
            <a:r>
              <a:rPr lang="en-US" b="0" i="0" baseline="30000" dirty="0">
                <a:effectLst/>
                <a:hlinkClick r:id="rId2" tooltip="See footnote c"/>
              </a:rPr>
              <a:t>c</a:t>
            </a:r>
            <a:r>
              <a:rPr lang="en-US" b="0" i="0" baseline="30000" dirty="0">
                <a:effectLst/>
              </a:rPr>
              <a:t>]</a:t>
            </a:r>
            <a:r>
              <a:rPr lang="en-US" b="0" i="0" dirty="0">
                <a:effectLst/>
              </a:rPr>
              <a:t>bear you up,</a:t>
            </a:r>
            <a:br>
              <a:rPr lang="en-US" dirty="0"/>
            </a:br>
            <a:r>
              <a:rPr lang="en-US" b="0" i="0" dirty="0">
                <a:effectLst/>
              </a:rPr>
              <a:t>Lest you </a:t>
            </a:r>
            <a:r>
              <a:rPr lang="en-US" b="0" i="0" baseline="30000" dirty="0">
                <a:effectLst/>
              </a:rPr>
              <a:t>[</a:t>
            </a:r>
            <a:r>
              <a:rPr lang="en-US" b="0" i="0" baseline="30000" dirty="0">
                <a:effectLst/>
                <a:hlinkClick r:id="rId3" tooltip="See footnote d"/>
              </a:rPr>
              <a:t>d</a:t>
            </a:r>
            <a:r>
              <a:rPr lang="en-US" b="0" i="0" baseline="30000" dirty="0">
                <a:effectLst/>
              </a:rPr>
              <a:t>]</a:t>
            </a:r>
            <a:r>
              <a:rPr lang="en-US" b="0" i="0" dirty="0">
                <a:effectLst/>
              </a:rPr>
              <a:t>dash your foot against a stone.</a:t>
            </a:r>
            <a:br>
              <a:rPr lang="en-US" dirty="0"/>
            </a:br>
            <a:r>
              <a:rPr lang="en-US" b="1" i="0" baseline="30000" dirty="0">
                <a:effectLst/>
              </a:rPr>
              <a:t>13 </a:t>
            </a:r>
            <a:r>
              <a:rPr lang="en-US" b="0" i="0" dirty="0">
                <a:effectLst/>
              </a:rPr>
              <a:t>You shall tread upon the lion and the cobra,</a:t>
            </a:r>
            <a:br>
              <a:rPr lang="en-US" dirty="0"/>
            </a:br>
            <a:r>
              <a:rPr lang="en-US" b="0" i="0" dirty="0">
                <a:effectLst/>
              </a:rPr>
              <a:t>The young lion and the serpent you shall trample underfoot. 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Psalm 91</a:t>
            </a:r>
            <a:endParaRPr lang="en-US" dirty="0"/>
          </a:p>
        </p:txBody>
      </p:sp>
      <p:pic>
        <p:nvPicPr>
          <p:cNvPr id="9218" name="Picture 2" descr="20 Best Saint michael angel ideas | angel warrior, angel, archangels">
            <a:extLst>
              <a:ext uri="{FF2B5EF4-FFF2-40B4-BE49-F238E27FC236}">
                <a16:creationId xmlns:a16="http://schemas.microsoft.com/office/drawing/2014/main" id="{AD08B2AB-BAE0-4483-9AAA-845911DB8C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1363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0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C8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12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127E-2A75-4C00-AAC0-5E11ADF7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GUIDANCE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42" name="Picture 2" descr="158 Guardian Angels Stock Photos, Pictures &amp; Royalty-Free Images - iStock">
            <a:extLst>
              <a:ext uri="{FF2B5EF4-FFF2-40B4-BE49-F238E27FC236}">
                <a16:creationId xmlns:a16="http://schemas.microsoft.com/office/drawing/2014/main" id="{A5EDE7D6-288F-4576-8A70-7A0FD371EA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0" b="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0139-112C-4A83-986D-847072567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b="1" i="0" baseline="30000" dirty="0">
                <a:effectLst/>
              </a:rPr>
              <a:t>26 </a:t>
            </a:r>
            <a:r>
              <a:rPr lang="en-US" b="0" i="0" dirty="0">
                <a:effectLst/>
              </a:rPr>
              <a:t>Now an angel of the Lord spoke to Philip, saying, “Arise and go toward the south along the road which goes down from Jerusalem to Gaza.” This is </a:t>
            </a:r>
            <a:r>
              <a:rPr lang="en-US" b="0" i="0" baseline="30000" dirty="0">
                <a:effectLst/>
              </a:rPr>
              <a:t>[</a:t>
            </a:r>
            <a:r>
              <a:rPr lang="en-US" b="0" i="0" baseline="30000" dirty="0">
                <a:effectLst/>
                <a:hlinkClick r:id="rId3" tooltip="See footnote e"/>
              </a:rPr>
              <a:t>e</a:t>
            </a:r>
            <a:r>
              <a:rPr lang="en-US" b="0" i="0" baseline="30000" dirty="0">
                <a:effectLst/>
              </a:rPr>
              <a:t>]</a:t>
            </a:r>
            <a:r>
              <a:rPr lang="en-US" b="0" i="0" dirty="0">
                <a:effectLst/>
              </a:rPr>
              <a:t>desert. </a:t>
            </a:r>
            <a:r>
              <a:rPr lang="en-US" b="1" i="0" baseline="30000" dirty="0">
                <a:effectLst/>
              </a:rPr>
              <a:t>27 </a:t>
            </a:r>
            <a:r>
              <a:rPr lang="en-US" b="0" i="0" dirty="0">
                <a:effectLst/>
              </a:rPr>
              <a:t>So he arose and went. </a:t>
            </a:r>
          </a:p>
          <a:p>
            <a:pPr marL="0"/>
            <a:r>
              <a:rPr lang="en-US" dirty="0"/>
              <a:t>Acts 8:26</a:t>
            </a:r>
          </a:p>
        </p:txBody>
      </p:sp>
    </p:spTree>
    <p:extLst>
      <p:ext uri="{BB962C8B-B14F-4D97-AF65-F5344CB8AC3E}">
        <p14:creationId xmlns:p14="http://schemas.microsoft.com/office/powerpoint/2010/main" val="210497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2A3F8-7499-4B8B-ABFC-0E2E7D7A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JUDGEMENT</a:t>
            </a:r>
          </a:p>
        </p:txBody>
      </p:sp>
      <p:pic>
        <p:nvPicPr>
          <p:cNvPr id="11266" name="Picture 2" descr="Do We All Have Guardian Angels? - LetterPile">
            <a:extLst>
              <a:ext uri="{FF2B5EF4-FFF2-40B4-BE49-F238E27FC236}">
                <a16:creationId xmlns:a16="http://schemas.microsoft.com/office/drawing/2014/main" id="{09BE9A0A-2818-4AFB-804A-3234C0C322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3" r="8434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273D6-1E1B-4F6E-92B5-E4BDBF5AE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 b="1" i="0" baseline="30000" dirty="0">
                <a:effectLst/>
              </a:rPr>
              <a:t>21 </a:t>
            </a:r>
            <a:r>
              <a:rPr lang="en-US" sz="2200" b="0" i="0" dirty="0">
                <a:effectLst/>
              </a:rPr>
              <a:t>So on a set day Herod, arrayed in royal apparel, sat on his throne and gave an oration to them. </a:t>
            </a:r>
            <a:r>
              <a:rPr lang="en-US" sz="2200" b="1" i="0" baseline="30000" dirty="0">
                <a:effectLst/>
              </a:rPr>
              <a:t>22 </a:t>
            </a:r>
            <a:r>
              <a:rPr lang="en-US" sz="2200" b="0" i="0" dirty="0">
                <a:effectLst/>
              </a:rPr>
              <a:t>And the people kept shouting, “The voice of a god and not of a man!” </a:t>
            </a:r>
            <a:r>
              <a:rPr lang="en-US" sz="2200" b="1" i="0" baseline="30000" dirty="0">
                <a:effectLst/>
              </a:rPr>
              <a:t>23 </a:t>
            </a:r>
            <a:r>
              <a:rPr lang="en-US" sz="2200" b="0" i="0" dirty="0">
                <a:effectLst/>
              </a:rPr>
              <a:t>Then immediately an angel of the Lord struck him, because he did not give glory to God. And he was eaten by worms and </a:t>
            </a:r>
            <a:r>
              <a:rPr lang="en-US" sz="2200" b="0" i="0" baseline="30000" dirty="0">
                <a:effectLst/>
              </a:rPr>
              <a:t>[</a:t>
            </a:r>
            <a:r>
              <a:rPr lang="en-US" sz="2200" b="0" i="0" baseline="30000" dirty="0">
                <a:effectLst/>
                <a:hlinkClick r:id="rId3" tooltip="See footnote g"/>
              </a:rPr>
              <a:t>g</a:t>
            </a:r>
            <a:r>
              <a:rPr lang="en-US" sz="2200" b="0" i="0" baseline="30000" dirty="0">
                <a:effectLst/>
              </a:rPr>
              <a:t>]</a:t>
            </a:r>
            <a:r>
              <a:rPr lang="en-US" sz="2200" b="0" i="0" dirty="0">
                <a:effectLst/>
              </a:rPr>
              <a:t>died.</a:t>
            </a:r>
          </a:p>
          <a:p>
            <a:pPr marL="0"/>
            <a:r>
              <a:rPr lang="en-US" sz="2200" b="1" i="0" baseline="30000" dirty="0">
                <a:effectLst/>
              </a:rPr>
              <a:t>24 </a:t>
            </a:r>
            <a:r>
              <a:rPr lang="en-US" sz="2200" b="0" i="0" dirty="0">
                <a:effectLst/>
              </a:rPr>
              <a:t>But the word of God grew and multiplied.</a:t>
            </a:r>
          </a:p>
          <a:p>
            <a:pPr marL="0"/>
            <a:r>
              <a:rPr lang="en-US" sz="2200" dirty="0"/>
              <a:t>Acts 12:21-24</a:t>
            </a:r>
            <a:endParaRPr lang="en-US" sz="2200" b="0" i="0" dirty="0">
              <a:effectLst/>
            </a:endParaRPr>
          </a:p>
          <a:p>
            <a:pPr mar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098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F0D43-C398-4697-8740-6638A1EB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2050" name="Picture 2" descr="Archangel Michael Painting by Rory Clarke">
            <a:extLst>
              <a:ext uri="{FF2B5EF4-FFF2-40B4-BE49-F238E27FC236}">
                <a16:creationId xmlns:a16="http://schemas.microsoft.com/office/drawing/2014/main" id="{86B4CF8F-1DD6-495F-9151-94661C3569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20408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2B8F-FB6B-4454-B43E-DBBF6F5B8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/>
              <a:t>We are now moving deeper into our study of the invisible world and spiritual warfare. </a:t>
            </a:r>
          </a:p>
          <a:p>
            <a:pPr marL="0"/>
            <a:r>
              <a:rPr lang="en-US" sz="2000" dirty="0"/>
              <a:t>This session will examine the reality of Angels, their nature, roles and spiritual function as dictated by scripture and not myth or church culture.</a:t>
            </a:r>
          </a:p>
          <a:p>
            <a:pPr marL="0"/>
            <a:r>
              <a:rPr lang="en-US" sz="2000" dirty="0"/>
              <a:t>Please note that we will be looking at Angels in the context of spiritual warfare. This is not a comprehensive study of Angels in whole entirety. You can use the Blue Letter Bible App for that.</a:t>
            </a:r>
          </a:p>
        </p:txBody>
      </p:sp>
    </p:spTree>
    <p:extLst>
      <p:ext uri="{BB962C8B-B14F-4D97-AF65-F5344CB8AC3E}">
        <p14:creationId xmlns:p14="http://schemas.microsoft.com/office/powerpoint/2010/main" val="3830363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24F20-D81B-4B64-92A3-3C39C4AA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DREAMS</a:t>
            </a:r>
          </a:p>
        </p:txBody>
      </p:sp>
      <p:pic>
        <p:nvPicPr>
          <p:cNvPr id="12290" name="Picture 2" descr="Angelic Appearances in a Dream | Daily Manna | Karuna Sadan">
            <a:extLst>
              <a:ext uri="{FF2B5EF4-FFF2-40B4-BE49-F238E27FC236}">
                <a16:creationId xmlns:a16="http://schemas.microsoft.com/office/drawing/2014/main" id="{3EC6C941-70E0-45D5-B0AA-A3BDEF0D52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2" r="12109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A056-DD9D-4EB4-8F7A-5F6E1B5EE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 b="1" i="0" baseline="30000">
                <a:effectLst/>
              </a:rPr>
              <a:t>20 </a:t>
            </a:r>
            <a:r>
              <a:rPr lang="en-US" sz="1800" b="0" i="0">
                <a:effectLst/>
              </a:rPr>
              <a:t>But while he thought about these things, behold, an angel of the Lord appeared to him in a dream, saying, “Joseph, son of David, do not be afraid to take to you Mary your wife, for that which is </a:t>
            </a:r>
            <a:r>
              <a:rPr lang="en-US" sz="1800" b="0" i="0" baseline="30000">
                <a:effectLst/>
              </a:rPr>
              <a:t>[</a:t>
            </a:r>
            <a:r>
              <a:rPr lang="en-US" sz="1800" b="0" i="0" baseline="30000">
                <a:effectLst/>
                <a:hlinkClick r:id="rId3" tooltip="See footnote g"/>
              </a:rPr>
              <a:t>g</a:t>
            </a:r>
            <a:r>
              <a:rPr lang="en-US" sz="1800" b="0" i="0" baseline="30000">
                <a:effectLst/>
              </a:rPr>
              <a:t>]</a:t>
            </a:r>
            <a:r>
              <a:rPr lang="en-US" sz="1800" b="0" i="0">
                <a:effectLst/>
              </a:rPr>
              <a:t>conceived in her is of the Holy Spirit. </a:t>
            </a:r>
          </a:p>
          <a:p>
            <a:pPr marL="0"/>
            <a:r>
              <a:rPr lang="en-US" sz="1800"/>
              <a:t>Matthew 1:20</a:t>
            </a:r>
          </a:p>
        </p:txBody>
      </p:sp>
    </p:spTree>
    <p:extLst>
      <p:ext uri="{BB962C8B-B14F-4D97-AF65-F5344CB8AC3E}">
        <p14:creationId xmlns:p14="http://schemas.microsoft.com/office/powerpoint/2010/main" val="355178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672C8-2CB6-4B1E-8429-05A75D5E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VISIONS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72C6D-9C51-42E2-927C-3B0E51B2C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i="0" baseline="30000" dirty="0">
                <a:effectLst/>
              </a:rPr>
              <a:t>3 </a:t>
            </a:r>
            <a:r>
              <a:rPr lang="en-US" sz="2000" b="0" i="0" dirty="0">
                <a:effectLst/>
              </a:rPr>
              <a:t>About </a:t>
            </a:r>
            <a:r>
              <a:rPr lang="en-US" sz="2000" b="0" i="0" baseline="30000" dirty="0">
                <a:effectLst/>
              </a:rPr>
              <a:t>[</a:t>
            </a:r>
            <a:r>
              <a:rPr lang="en-US" sz="2000" b="0" i="0" baseline="30000" dirty="0">
                <a:effectLst/>
                <a:hlinkClick r:id="rId2" tooltip="See footnote c"/>
              </a:rPr>
              <a:t>c</a:t>
            </a:r>
            <a:r>
              <a:rPr lang="en-US" sz="2000" b="0" i="0" baseline="30000" dirty="0">
                <a:effectLst/>
              </a:rPr>
              <a:t>]</a:t>
            </a:r>
            <a:r>
              <a:rPr lang="en-US" sz="2000" b="0" i="0" dirty="0">
                <a:effectLst/>
              </a:rPr>
              <a:t>the ninth hour of the day he saw clearly in a vision an angel of God coming in and saying to him, “Cornelius!”</a:t>
            </a:r>
          </a:p>
          <a:p>
            <a:pPr marL="0" indent="0">
              <a:buNone/>
            </a:pPr>
            <a:r>
              <a:rPr lang="en-US" sz="2000" b="1" i="0" baseline="30000" dirty="0">
                <a:effectLst/>
              </a:rPr>
              <a:t>4 </a:t>
            </a:r>
            <a:r>
              <a:rPr lang="en-US" sz="2000" b="0" i="0" dirty="0">
                <a:effectLst/>
              </a:rPr>
              <a:t>And when he observed him, he was afraid, and said, “What is it, lord?”</a:t>
            </a:r>
          </a:p>
          <a:p>
            <a:pPr marL="0" indent="0">
              <a:buNone/>
            </a:pPr>
            <a:r>
              <a:rPr lang="en-US" sz="2000" b="0" i="0" dirty="0">
                <a:effectLst/>
              </a:rPr>
              <a:t>So he said to him, “Your prayers and your alms have come up for a memorial before God  </a:t>
            </a:r>
            <a:br>
              <a:rPr lang="en-US" sz="2000" b="0" i="0" dirty="0">
                <a:effectLst/>
              </a:rPr>
            </a:br>
            <a:r>
              <a:rPr lang="en-US" sz="2000" dirty="0"/>
              <a:t>Acts 10:3</a:t>
            </a:r>
            <a:endParaRPr lang="en-US" sz="2000" b="0" i="0" dirty="0"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An Angel For Every Day Of The Week: Sunday | Soul and Spirit">
            <a:extLst>
              <a:ext uri="{FF2B5EF4-FFF2-40B4-BE49-F238E27FC236}">
                <a16:creationId xmlns:a16="http://schemas.microsoft.com/office/drawing/2014/main" id="{48D647B8-52BB-4431-BBD8-7B5115F2E4A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r="1729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2ABDD-7A4B-49F3-A107-6382DB32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STRENGTH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6E7B-4BFF-4F93-A8D8-87E373307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b="1" i="0" baseline="30000">
                <a:effectLst/>
              </a:rPr>
              <a:t>11 </a:t>
            </a:r>
            <a:r>
              <a:rPr lang="en-US" sz="2000" b="0" i="0">
                <a:effectLst/>
              </a:rPr>
              <a:t>Then the devil left Him, and behold, angels came and ministered to Him.</a:t>
            </a:r>
            <a:br>
              <a:rPr lang="en-US" sz="2000" b="0" i="0">
                <a:effectLst/>
              </a:rPr>
            </a:br>
            <a:r>
              <a:rPr lang="en-US" sz="2000" b="0" i="0">
                <a:effectLst/>
              </a:rPr>
              <a:t>Matthew 4:11</a:t>
            </a:r>
          </a:p>
          <a:p>
            <a:pPr marL="0"/>
            <a:endParaRPr lang="en-US" sz="2000"/>
          </a:p>
          <a:p>
            <a:pPr marL="0"/>
            <a:r>
              <a:rPr lang="en-US" sz="2000" b="0" i="0">
                <a:effectLst/>
              </a:rPr>
              <a:t> </a:t>
            </a:r>
            <a:r>
              <a:rPr lang="en-US" sz="2000" b="1" i="0" baseline="30000">
                <a:effectLst/>
              </a:rPr>
              <a:t>43 </a:t>
            </a:r>
            <a:r>
              <a:rPr lang="en-US" sz="2000" b="0" i="0" baseline="30000">
                <a:effectLst/>
              </a:rPr>
              <a:t>[</a:t>
            </a:r>
            <a:r>
              <a:rPr lang="en-US" sz="2000" b="0" i="0" baseline="30000">
                <a:effectLst/>
                <a:hlinkClick r:id="rId2" tooltip="See footnote f"/>
              </a:rPr>
              <a:t>f</a:t>
            </a:r>
            <a:r>
              <a:rPr lang="en-US" sz="2000" b="0" i="0" baseline="30000">
                <a:effectLst/>
              </a:rPr>
              <a:t>]</a:t>
            </a:r>
            <a:r>
              <a:rPr lang="en-US" sz="2000" b="0" i="0">
                <a:effectLst/>
              </a:rPr>
              <a:t>Then an angel appeared to Him from heaven, strengthening Him. </a:t>
            </a:r>
            <a:r>
              <a:rPr lang="en-US" sz="2000" b="1" i="0" baseline="30000">
                <a:effectLst/>
              </a:rPr>
              <a:t>44 </a:t>
            </a:r>
            <a:r>
              <a:rPr lang="en-US" sz="2000" b="0" i="0">
                <a:effectLst/>
              </a:rPr>
              <a:t>And being in agony, He prayed more earnestly. Then His sweat became like great drops of blood falling down to the ground.</a:t>
            </a:r>
            <a:br>
              <a:rPr lang="en-US" sz="2000" b="0" i="0">
                <a:effectLst/>
              </a:rPr>
            </a:br>
            <a:r>
              <a:rPr lang="en-US" sz="2000" b="0" i="0">
                <a:effectLst/>
              </a:rPr>
              <a:t>Luke 22:43</a:t>
            </a:r>
            <a:endParaRPr lang="en-US" sz="2000"/>
          </a:p>
        </p:txBody>
      </p:sp>
      <p:pic>
        <p:nvPicPr>
          <p:cNvPr id="13314" name="Picture 2" descr="20 Verses about Guardian Angels in the Bible">
            <a:extLst>
              <a:ext uri="{FF2B5EF4-FFF2-40B4-BE49-F238E27FC236}">
                <a16:creationId xmlns:a16="http://schemas.microsoft.com/office/drawing/2014/main" id="{7D0ACF1B-EA08-4DAD-B909-1AD6B63CDF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r="-2" b="-2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52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6C07E-8450-40AC-AEC6-5010BADD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D2087-CF0C-4575-9220-FB689CE11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b="1" i="0" baseline="30000" dirty="0">
                <a:effectLst/>
              </a:rPr>
              <a:t>3 </a:t>
            </a:r>
            <a:r>
              <a:rPr lang="en-US" sz="2000" b="0" i="0" dirty="0">
                <a:effectLst/>
              </a:rPr>
              <a:t>Then another angel, having a golden censer, came and stood at the altar. He was given much incense, that he should offer </a:t>
            </a:r>
            <a:r>
              <a:rPr lang="en-US" sz="2000" b="0" i="1" dirty="0">
                <a:effectLst/>
              </a:rPr>
              <a:t>it</a:t>
            </a:r>
            <a:r>
              <a:rPr lang="en-US" sz="2000" b="0" i="0" dirty="0">
                <a:effectLst/>
              </a:rPr>
              <a:t> with the prayers of all the saints upon the golden altar which was before the throne. </a:t>
            </a:r>
            <a:r>
              <a:rPr lang="en-US" sz="2000" b="1" i="0" baseline="30000" dirty="0">
                <a:effectLst/>
              </a:rPr>
              <a:t>4 </a:t>
            </a:r>
            <a:r>
              <a:rPr lang="en-US" sz="2000" b="0" i="0" dirty="0">
                <a:effectLst/>
              </a:rPr>
              <a:t>And the smoke of the incense, with the prayers of the saints, ascended before God from the angel’s hand. </a:t>
            </a:r>
            <a:r>
              <a:rPr lang="en-US" sz="2000" b="1" i="0" baseline="30000" dirty="0">
                <a:effectLst/>
              </a:rPr>
              <a:t>5 </a:t>
            </a:r>
            <a:r>
              <a:rPr lang="en-US" sz="2000" b="0" i="0" dirty="0">
                <a:effectLst/>
              </a:rPr>
              <a:t>Then the angel took the censer, filled it with fire from the altar, and threw </a:t>
            </a:r>
            <a:r>
              <a:rPr lang="en-US" sz="2000" b="0" i="1" dirty="0">
                <a:effectLst/>
              </a:rPr>
              <a:t>it</a:t>
            </a:r>
            <a:r>
              <a:rPr lang="en-US" sz="2000" b="0" i="0" dirty="0">
                <a:effectLst/>
              </a:rPr>
              <a:t> to the earth. And there were noises, </a:t>
            </a:r>
            <a:r>
              <a:rPr lang="en-US" sz="2000" b="0" i="0" dirty="0" err="1">
                <a:effectLst/>
              </a:rPr>
              <a:t>thunderings</a:t>
            </a:r>
            <a:r>
              <a:rPr lang="en-US" sz="2000" b="0" i="0" dirty="0">
                <a:effectLst/>
              </a:rPr>
              <a:t>, lightnings, and an earthquake.</a:t>
            </a:r>
          </a:p>
          <a:p>
            <a:pPr marL="0"/>
            <a:r>
              <a:rPr lang="en-US" sz="2000" dirty="0"/>
              <a:t>Revelation 8:3-5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34" name="Picture 2" descr="Healing angels Images, Stock Photos &amp; Vectors | Shutterstock">
            <a:extLst>
              <a:ext uri="{FF2B5EF4-FFF2-40B4-BE49-F238E27FC236}">
                <a16:creationId xmlns:a16="http://schemas.microsoft.com/office/drawing/2014/main" id="{01A23A32-9288-49D3-86BE-9723B28C8C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7" r="-2" b="5136"/>
          <a:stretch/>
        </p:blipFill>
        <p:spPr bwMode="auto">
          <a:xfrm>
            <a:off x="7075967" y="1783330"/>
            <a:ext cx="4170530" cy="332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35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7 Archangels and their Meanings - Discover the Angelic Hierarchy">
            <a:extLst>
              <a:ext uri="{FF2B5EF4-FFF2-40B4-BE49-F238E27FC236}">
                <a16:creationId xmlns:a16="http://schemas.microsoft.com/office/drawing/2014/main" id="{825746F1-7B7C-478A-B36F-4BE573669F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9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BF0EF-C78B-4459-8220-B8B7A808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PRAYER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ADFE-0FAC-4514-9A11-60F20397C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700" b="1" i="0" baseline="30000">
                <a:effectLst/>
              </a:rPr>
              <a:t>5 </a:t>
            </a:r>
            <a:r>
              <a:rPr lang="en-US" sz="1700" b="0" i="0">
                <a:effectLst/>
              </a:rPr>
              <a:t>Peter was therefore kept in prison, but </a:t>
            </a:r>
            <a:r>
              <a:rPr lang="en-US" sz="1700" b="0" i="0" baseline="30000">
                <a:effectLst/>
              </a:rPr>
              <a:t>[</a:t>
            </a:r>
            <a:r>
              <a:rPr lang="en-US" sz="1700" b="0" i="0" baseline="30000">
                <a:effectLst/>
                <a:hlinkClick r:id="rId3" tooltip="See footnote b"/>
              </a:rPr>
              <a:t>b</a:t>
            </a:r>
            <a:r>
              <a:rPr lang="en-US" sz="1700" b="0" i="0" baseline="30000">
                <a:effectLst/>
              </a:rPr>
              <a:t>]</a:t>
            </a:r>
            <a:r>
              <a:rPr lang="en-US" sz="1700" b="0" i="0">
                <a:effectLst/>
              </a:rPr>
              <a:t>constant prayer was offered to God for him by the church. </a:t>
            </a:r>
            <a:r>
              <a:rPr lang="en-US" sz="1700" b="1" i="0" baseline="30000">
                <a:effectLst/>
              </a:rPr>
              <a:t>6 </a:t>
            </a:r>
            <a:r>
              <a:rPr lang="en-US" sz="1700" b="0" i="0">
                <a:effectLst/>
              </a:rPr>
              <a:t>And when Herod was about to bring him out, that night Peter was sleeping, bound with two chains between two soldiers; and the guards before the door were </a:t>
            </a:r>
            <a:r>
              <a:rPr lang="en-US" sz="1700" b="0" i="0" baseline="30000">
                <a:effectLst/>
              </a:rPr>
              <a:t>[</a:t>
            </a:r>
            <a:r>
              <a:rPr lang="en-US" sz="1700" b="0" i="0" baseline="30000">
                <a:effectLst/>
                <a:hlinkClick r:id="rId4" tooltip="See footnote c"/>
              </a:rPr>
              <a:t>c</a:t>
            </a:r>
            <a:r>
              <a:rPr lang="en-US" sz="1700" b="0" i="0" baseline="30000">
                <a:effectLst/>
              </a:rPr>
              <a:t>]</a:t>
            </a:r>
            <a:r>
              <a:rPr lang="en-US" sz="1700" b="0" i="0">
                <a:effectLst/>
              </a:rPr>
              <a:t>keeping the prison. </a:t>
            </a:r>
            <a:r>
              <a:rPr lang="en-US" sz="1700" b="1" i="0" baseline="30000">
                <a:effectLst/>
              </a:rPr>
              <a:t>7 </a:t>
            </a:r>
            <a:r>
              <a:rPr lang="en-US" sz="1700" b="0" i="0">
                <a:effectLst/>
              </a:rPr>
              <a:t>Now behold, an angel of the Lord stood by </a:t>
            </a:r>
            <a:r>
              <a:rPr lang="en-US" sz="1700" b="0" i="1">
                <a:effectLst/>
              </a:rPr>
              <a:t>him,</a:t>
            </a:r>
            <a:r>
              <a:rPr lang="en-US" sz="1700" b="0" i="0">
                <a:effectLst/>
              </a:rPr>
              <a:t> and a light shone in the prison; and he struck Peter on the side and raised him up, saying, “Arise quickly!” And his chains fell off </a:t>
            </a:r>
            <a:r>
              <a:rPr lang="en-US" sz="1700" b="0" i="1">
                <a:effectLst/>
              </a:rPr>
              <a:t>his</a:t>
            </a:r>
            <a:r>
              <a:rPr lang="en-US" sz="1700" b="0" i="0">
                <a:effectLst/>
              </a:rPr>
              <a:t> hands</a:t>
            </a:r>
          </a:p>
          <a:p>
            <a:pPr marL="0"/>
            <a:r>
              <a:rPr lang="en-US" sz="1700"/>
              <a:t>Acts 12:5-7</a:t>
            </a:r>
          </a:p>
        </p:txBody>
      </p:sp>
    </p:spTree>
    <p:extLst>
      <p:ext uri="{BB962C8B-B14F-4D97-AF65-F5344CB8AC3E}">
        <p14:creationId xmlns:p14="http://schemas.microsoft.com/office/powerpoint/2010/main" val="1901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4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1030-0A18-4F7C-941B-FFBCF25E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WORD PERFECT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1C3B0-418A-40EB-BA01-D7FD3CEFD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4439"/>
            <a:ext cx="4619621" cy="40925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0" i="0" dirty="0">
                <a:effectLst/>
              </a:rPr>
              <a:t>You divine messengers, bless the </a:t>
            </a:r>
            <a:r>
              <a:rPr lang="en-US" sz="2400" b="0" i="0" cap="small" dirty="0">
                <a:effectLst/>
              </a:rPr>
              <a:t>Lord</a:t>
            </a:r>
            <a:r>
              <a:rPr lang="en-US" sz="2400" b="0" i="0" dirty="0">
                <a:effectLst/>
              </a:rPr>
              <a:t>! You who are mighty in power and keep his word, who obey everything he says, bless him! CEB</a:t>
            </a:r>
          </a:p>
          <a:p>
            <a:r>
              <a:rPr lang="en-US" sz="2400" b="0" i="0" dirty="0">
                <a:effectLst/>
              </a:rPr>
              <a:t>Bless the </a:t>
            </a:r>
            <a:r>
              <a:rPr lang="en-US" sz="2400" b="0" i="0" cap="small" dirty="0">
                <a:effectLst/>
              </a:rPr>
              <a:t>Lord</a:t>
            </a:r>
            <a:r>
              <a:rPr lang="en-US" sz="2400" b="0" i="0" dirty="0">
                <a:effectLst/>
              </a:rPr>
              <a:t>, ye His angels that excel in strength, that do His commandments, hearkening unto the voice of His word. KJV</a:t>
            </a:r>
          </a:p>
          <a:p>
            <a:r>
              <a:rPr lang="en-US" sz="2400" dirty="0"/>
              <a:t>Psalm 103:20</a:t>
            </a:r>
          </a:p>
        </p:txBody>
      </p:sp>
      <p:pic>
        <p:nvPicPr>
          <p:cNvPr id="22530" name="Picture 2" descr="27 Fantasy Angels ideas | fantasy, fantasy art, fantasy artwork">
            <a:extLst>
              <a:ext uri="{FF2B5EF4-FFF2-40B4-BE49-F238E27FC236}">
                <a16:creationId xmlns:a16="http://schemas.microsoft.com/office/drawing/2014/main" id="{FB758B18-3DD7-496C-B866-FE15C208BB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1612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90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7756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9E24C-B170-4AA6-AADF-7853A80F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Closing Statements</a:t>
            </a:r>
          </a:p>
        </p:txBody>
      </p:sp>
      <p:pic>
        <p:nvPicPr>
          <p:cNvPr id="21506" name="Picture 2" descr="Archangel Michael In Armor With Flaming Sword And Shield Stock Photo -  Download Image Now - iStock">
            <a:extLst>
              <a:ext uri="{FF2B5EF4-FFF2-40B4-BE49-F238E27FC236}">
                <a16:creationId xmlns:a16="http://schemas.microsoft.com/office/drawing/2014/main" id="{48E33DF5-46D8-40BE-B0CD-DD5BA2A6E2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5" r="2" b="18969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3350-FC63-4352-8D68-C3D4E408B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Angels can communicate with us</a:t>
            </a:r>
          </a:p>
          <a:p>
            <a:r>
              <a:rPr lang="en-US" sz="2000">
                <a:solidFill>
                  <a:srgbClr val="FFFFFF"/>
                </a:solidFill>
              </a:rPr>
              <a:t>We can communicate with Angels</a:t>
            </a:r>
          </a:p>
          <a:p>
            <a:r>
              <a:rPr lang="en-US" sz="2000">
                <a:solidFill>
                  <a:srgbClr val="FFFFFF"/>
                </a:solidFill>
              </a:rPr>
              <a:t>We do NOT command Angels</a:t>
            </a:r>
          </a:p>
          <a:p>
            <a:r>
              <a:rPr lang="en-US" sz="2000">
                <a:solidFill>
                  <a:srgbClr val="FFFFFF"/>
                </a:solidFill>
              </a:rPr>
              <a:t>We do NOT pray to Angels</a:t>
            </a:r>
          </a:p>
          <a:p>
            <a:r>
              <a:rPr lang="en-US" sz="2000">
                <a:solidFill>
                  <a:srgbClr val="FFFFFF"/>
                </a:solidFill>
              </a:rPr>
              <a:t>Angelic encounters do NOT override the Word of God</a:t>
            </a:r>
          </a:p>
          <a:p>
            <a:r>
              <a:rPr lang="en-US" sz="2000">
                <a:solidFill>
                  <a:srgbClr val="FFFFFF"/>
                </a:solidFill>
              </a:rPr>
              <a:t>We should be more Angels aware than demonic conscious </a:t>
            </a:r>
          </a:p>
          <a:p>
            <a:r>
              <a:rPr lang="en-US" sz="2000">
                <a:solidFill>
                  <a:srgbClr val="FFFFFF"/>
                </a:solidFill>
              </a:rPr>
              <a:t>More are they for us than those against us</a:t>
            </a:r>
          </a:p>
        </p:txBody>
      </p:sp>
    </p:spTree>
    <p:extLst>
      <p:ext uri="{BB962C8B-B14F-4D97-AF65-F5344CB8AC3E}">
        <p14:creationId xmlns:p14="http://schemas.microsoft.com/office/powerpoint/2010/main" val="362529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D1DE5-A460-4D75-B91C-F0119E49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Malak &amp; Angelos</a:t>
            </a:r>
          </a:p>
        </p:txBody>
      </p:sp>
      <p:sp>
        <p:nvSpPr>
          <p:cNvPr id="1045" name="Content Placeholder 2">
            <a:extLst>
              <a:ext uri="{FF2B5EF4-FFF2-40B4-BE49-F238E27FC236}">
                <a16:creationId xmlns:a16="http://schemas.microsoft.com/office/drawing/2014/main" id="{83713C3C-FC47-4B9D-8386-278B4E52E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442" y="2447337"/>
            <a:ext cx="4353116" cy="3770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b="0" i="0" dirty="0">
                <a:solidFill>
                  <a:srgbClr val="595959"/>
                </a:solidFill>
                <a:effectLst/>
              </a:rPr>
              <a:t> And the elders of </a:t>
            </a:r>
            <a:r>
              <a:rPr lang="en-US" sz="1900" b="0" i="0" dirty="0" err="1">
                <a:solidFill>
                  <a:srgbClr val="595959"/>
                </a:solidFill>
                <a:effectLst/>
              </a:rPr>
              <a:t>Jabesh</a:t>
            </a:r>
            <a:r>
              <a:rPr lang="en-US" sz="1900" b="0" i="0" dirty="0">
                <a:solidFill>
                  <a:srgbClr val="595959"/>
                </a:solidFill>
                <a:effectLst/>
              </a:rPr>
              <a:t> said unto him, Give us seven days' respite, that we may send </a:t>
            </a:r>
            <a:r>
              <a:rPr lang="en-US" sz="1900" b="0" i="0" dirty="0">
                <a:solidFill>
                  <a:srgbClr val="595959"/>
                </a:solidFill>
                <a:effectLst/>
                <a:highlight>
                  <a:srgbClr val="FFFF00"/>
                </a:highlight>
              </a:rPr>
              <a:t>messengers</a:t>
            </a:r>
            <a:r>
              <a:rPr lang="en-US" sz="1900" b="0" i="0" dirty="0">
                <a:solidFill>
                  <a:srgbClr val="595959"/>
                </a:solidFill>
                <a:effectLst/>
              </a:rPr>
              <a:t> unto all the coasts of Israel: and then, if </a:t>
            </a:r>
            <a:r>
              <a:rPr lang="en-US" sz="1900" b="0" i="1" dirty="0">
                <a:solidFill>
                  <a:srgbClr val="595959"/>
                </a:solidFill>
                <a:effectLst/>
              </a:rPr>
              <a:t>there be</a:t>
            </a:r>
            <a:r>
              <a:rPr lang="en-US" sz="1900" b="0" i="0" dirty="0">
                <a:solidFill>
                  <a:srgbClr val="595959"/>
                </a:solidFill>
                <a:effectLst/>
              </a:rPr>
              <a:t> no man to save us, we will come out to thee. </a:t>
            </a:r>
            <a:br>
              <a:rPr lang="en-US" sz="1900" b="0" i="0" dirty="0">
                <a:solidFill>
                  <a:srgbClr val="595959"/>
                </a:solidFill>
                <a:effectLst/>
              </a:rPr>
            </a:br>
            <a:r>
              <a:rPr lang="en-US" sz="1900" b="0" i="0" dirty="0">
                <a:solidFill>
                  <a:srgbClr val="595959"/>
                </a:solidFill>
                <a:effectLst/>
              </a:rPr>
              <a:t>1 Samuel 11:3</a:t>
            </a:r>
          </a:p>
          <a:p>
            <a:r>
              <a:rPr lang="en-US" sz="1900" b="0" i="0" dirty="0">
                <a:solidFill>
                  <a:srgbClr val="595959"/>
                </a:solidFill>
                <a:effectLst/>
              </a:rPr>
              <a:t>And when the </a:t>
            </a:r>
            <a:r>
              <a:rPr lang="en-US" sz="1900" b="0" i="0" dirty="0">
                <a:solidFill>
                  <a:srgbClr val="595959"/>
                </a:solidFill>
                <a:effectLst/>
                <a:highlight>
                  <a:srgbClr val="FFFF00"/>
                </a:highlight>
              </a:rPr>
              <a:t>messengers</a:t>
            </a:r>
            <a:r>
              <a:rPr lang="en-US" sz="1900" b="0" i="0" dirty="0">
                <a:solidFill>
                  <a:srgbClr val="595959"/>
                </a:solidFill>
                <a:effectLst/>
              </a:rPr>
              <a:t> of John were departed, he began to speak unto the people concerning John, What went ye out into the wilderness for to see? A reed shaken with the wind?</a:t>
            </a:r>
            <a:br>
              <a:rPr lang="en-US" sz="1900" b="0" i="0" dirty="0">
                <a:solidFill>
                  <a:srgbClr val="595959"/>
                </a:solidFill>
                <a:effectLst/>
              </a:rPr>
            </a:br>
            <a:r>
              <a:rPr lang="en-US" sz="1900" b="0" i="0" dirty="0">
                <a:solidFill>
                  <a:srgbClr val="595959"/>
                </a:solidFill>
                <a:effectLst/>
              </a:rPr>
              <a:t>Luke 7:24</a:t>
            </a:r>
            <a:endParaRPr lang="en-US" sz="1900" dirty="0">
              <a:solidFill>
                <a:srgbClr val="595959"/>
              </a:solidFill>
            </a:endParaRPr>
          </a:p>
        </p:txBody>
      </p:sp>
      <p:pic>
        <p:nvPicPr>
          <p:cNvPr id="1026" name="Picture 2" descr="Facebook Messenger is even WORSE than WhatsApp for privacy – here's what it  knows about you">
            <a:extLst>
              <a:ext uri="{FF2B5EF4-FFF2-40B4-BE49-F238E27FC236}">
                <a16:creationId xmlns:a16="http://schemas.microsoft.com/office/drawing/2014/main" id="{DC8AF132-2B4F-4753-BE65-46C8BABCB9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1" b="-2"/>
          <a:stretch/>
        </p:blipFill>
        <p:spPr bwMode="auto">
          <a:xfrm>
            <a:off x="6781801" y="1809513"/>
            <a:ext cx="4797056" cy="32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Vision of Gods throne and Many millions of Angels!!- 3-4-2015 - YouTube">
            <a:extLst>
              <a:ext uri="{FF2B5EF4-FFF2-40B4-BE49-F238E27FC236}">
                <a16:creationId xmlns:a16="http://schemas.microsoft.com/office/drawing/2014/main" id="{7D38BD5E-E4D7-4544-8EA9-EE3D8855AA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4EE61-5CD7-41EF-82E5-DDCCC466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UNCOUNTABLE</a:t>
            </a:r>
          </a:p>
        </p:txBody>
      </p:sp>
      <p:sp>
        <p:nvSpPr>
          <p:cNvPr id="15371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72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73313-A0F3-46E4-BC6E-40C2B30B0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i="0" baseline="30000" dirty="0">
                <a:effectLst/>
              </a:rPr>
              <a:t>22 </a:t>
            </a:r>
            <a:r>
              <a:rPr lang="en-US" sz="2400" b="0" i="0" dirty="0">
                <a:effectLst/>
              </a:rPr>
              <a:t>But you have come to Mount Zion and to the city of the living God, the heavenly Jerusalem, to an innumerable company of angels,</a:t>
            </a:r>
            <a:br>
              <a:rPr lang="en-US" sz="2400" b="0" i="0" dirty="0">
                <a:effectLst/>
              </a:rPr>
            </a:br>
            <a:r>
              <a:rPr lang="en-US" sz="2400" b="0" i="0" dirty="0">
                <a:effectLst/>
              </a:rPr>
              <a:t>Hebrews 12:22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892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84BFA-A2E3-406B-A87C-8C7C8DAB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STRONGER THAN SATAN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16180-2968-46E7-9877-8D0055E05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0" y="2406650"/>
            <a:ext cx="5181508" cy="372243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1" i="0" baseline="30000">
                <a:effectLst/>
              </a:rPr>
              <a:t>7 </a:t>
            </a:r>
            <a:r>
              <a:rPr lang="en-US" sz="2000" b="0" i="0">
                <a:effectLst/>
              </a:rPr>
              <a:t>And war broke out in heaven: Michael and his angels fought with the dragon; and the dragon and his angels fought, </a:t>
            </a:r>
            <a:r>
              <a:rPr lang="en-US" sz="2000" b="1" i="0" baseline="30000">
                <a:effectLst/>
              </a:rPr>
              <a:t>8 </a:t>
            </a:r>
            <a:r>
              <a:rPr lang="en-US" sz="2000" b="0" i="0">
                <a:effectLst/>
              </a:rPr>
              <a:t>but they </a:t>
            </a:r>
            <a:r>
              <a:rPr lang="en-US" sz="2000" b="0" i="0" baseline="30000">
                <a:effectLst/>
              </a:rPr>
              <a:t>[</a:t>
            </a:r>
            <a:r>
              <a:rPr lang="en-US" sz="2000" b="0" i="0" baseline="30000">
                <a:effectLst/>
                <a:hlinkClick r:id="rId2" tooltip="See footnote a"/>
              </a:rPr>
              <a:t>a</a:t>
            </a:r>
            <a:r>
              <a:rPr lang="en-US" sz="2000" b="0" i="0" baseline="30000">
                <a:effectLst/>
              </a:rPr>
              <a:t>]</a:t>
            </a:r>
            <a:r>
              <a:rPr lang="en-US" sz="2000" b="0" i="0">
                <a:effectLst/>
              </a:rPr>
              <a:t>did not prevail, nor was a place found for </a:t>
            </a:r>
            <a:r>
              <a:rPr lang="en-US" sz="2000" b="0" i="0" baseline="30000">
                <a:effectLst/>
              </a:rPr>
              <a:t>[</a:t>
            </a:r>
            <a:r>
              <a:rPr lang="en-US" sz="2000" b="0" i="0" baseline="30000">
                <a:effectLst/>
                <a:hlinkClick r:id="rId3" tooltip="See footnote b"/>
              </a:rPr>
              <a:t>b</a:t>
            </a:r>
            <a:r>
              <a:rPr lang="en-US" sz="2000" b="0" i="0" baseline="30000">
                <a:effectLst/>
              </a:rPr>
              <a:t>]</a:t>
            </a:r>
            <a:r>
              <a:rPr lang="en-US" sz="2000" b="0" i="0">
                <a:effectLst/>
              </a:rPr>
              <a:t>them in heaven any longer. </a:t>
            </a:r>
            <a:r>
              <a:rPr lang="en-US" sz="2000" b="1" i="0" baseline="30000">
                <a:effectLst/>
              </a:rPr>
              <a:t>9 </a:t>
            </a:r>
            <a:r>
              <a:rPr lang="en-US" sz="2000" b="0" i="0">
                <a:effectLst/>
              </a:rPr>
              <a:t>So the great dragon was cast out, that serpent of old, called the Devil and Satan, who deceives the whole world; he was cast to the earth, and his angels were cast out with him.</a:t>
            </a:r>
            <a:br>
              <a:rPr lang="en-US" sz="2000" b="0" i="0">
                <a:effectLst/>
              </a:rPr>
            </a:br>
            <a:r>
              <a:rPr lang="en-US" sz="2000" b="0" i="0">
                <a:effectLst/>
              </a:rPr>
              <a:t>Revelation 12:7-9</a:t>
            </a:r>
            <a:endParaRPr lang="en-US" sz="2000"/>
          </a:p>
        </p:txBody>
      </p:sp>
      <p:pic>
        <p:nvPicPr>
          <p:cNvPr id="16386" name="Picture 2" descr="Angels cast out - Who Is Right?">
            <a:extLst>
              <a:ext uri="{FF2B5EF4-FFF2-40B4-BE49-F238E27FC236}">
                <a16:creationId xmlns:a16="http://schemas.microsoft.com/office/drawing/2014/main" id="{974FE7D3-C556-4778-BF03-25A185061A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" r="1" b="5481"/>
          <a:stretch/>
        </p:blipFill>
        <p:spPr bwMode="auto">
          <a:xfrm>
            <a:off x="6189155" y="10"/>
            <a:ext cx="60028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1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4" name="Rectangle 7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6FB0D-C6D8-4578-949D-317382F1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STRONGER….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788E-3D20-4F7A-9CD1-8B4C79A84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0" i="0">
                <a:effectLst/>
              </a:rPr>
              <a:t>Then I saw an angel coming down from heaven, having the key to the bottomless pit and a great chain in his hand. </a:t>
            </a:r>
            <a:r>
              <a:rPr lang="en-US" sz="2000" b="1" i="0" baseline="30000">
                <a:effectLst/>
              </a:rPr>
              <a:t>2 </a:t>
            </a:r>
            <a:r>
              <a:rPr lang="en-US" sz="2000" b="0" i="0">
                <a:effectLst/>
              </a:rPr>
              <a:t>He laid hold of the dragon, that serpent of old, who is </a:t>
            </a:r>
            <a:r>
              <a:rPr lang="en-US" sz="2000" b="0" i="1">
                <a:effectLst/>
              </a:rPr>
              <a:t>the</a:t>
            </a:r>
            <a:r>
              <a:rPr lang="en-US" sz="2000" b="0" i="0">
                <a:effectLst/>
              </a:rPr>
              <a:t> Devil and Satan, and bound him for a thousand years; </a:t>
            </a:r>
            <a:r>
              <a:rPr lang="en-US" sz="2000" b="1" i="0" baseline="30000">
                <a:effectLst/>
              </a:rPr>
              <a:t>3 </a:t>
            </a:r>
            <a:r>
              <a:rPr lang="en-US" sz="2000" b="0" i="0">
                <a:effectLst/>
              </a:rPr>
              <a:t>and he cast him into the bottomless pit, and shut him up</a:t>
            </a:r>
            <a:br>
              <a:rPr lang="en-US" sz="2000" b="0" i="0">
                <a:effectLst/>
              </a:rPr>
            </a:br>
            <a:r>
              <a:rPr lang="en-US" sz="2000" b="0" i="0">
                <a:effectLst/>
              </a:rPr>
              <a:t>Revelation 20:1-3</a:t>
            </a:r>
            <a:endParaRPr lang="en-US" sz="2000"/>
          </a:p>
        </p:txBody>
      </p:sp>
      <p:pic>
        <p:nvPicPr>
          <p:cNvPr id="17410" name="Picture 2" descr="Archangel Michael Defeating Satan Painting by Guido Reni">
            <a:extLst>
              <a:ext uri="{FF2B5EF4-FFF2-40B4-BE49-F238E27FC236}">
                <a16:creationId xmlns:a16="http://schemas.microsoft.com/office/drawing/2014/main" id="{32FDDAE5-E4E5-4FFC-A9C9-DEE0391A2A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" r="-1" b="134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8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93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938EA-869B-46F4-A3C6-EB881511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4675886"/>
            <a:ext cx="3685032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FLAMING SPIRITS</a:t>
            </a:r>
          </a:p>
        </p:txBody>
      </p:sp>
      <p:sp>
        <p:nvSpPr>
          <p:cNvPr id="20511" name="Rectangle 9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2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4" name="Picture 4" descr="Angel of Fire by ImagineAMatrix on DeviantArt">
            <a:extLst>
              <a:ext uri="{FF2B5EF4-FFF2-40B4-BE49-F238E27FC236}">
                <a16:creationId xmlns:a16="http://schemas.microsoft.com/office/drawing/2014/main" id="{2C98D93F-50F7-4E0B-8B5B-5E57E40A4F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" b="17050"/>
          <a:stretch/>
        </p:blipFill>
        <p:spPr bwMode="auto">
          <a:xfrm>
            <a:off x="2184401" y="749300"/>
            <a:ext cx="7823199" cy="33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B521-A3AE-4E50-92AF-9121C70E2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4100" y="4675886"/>
            <a:ext cx="6675627" cy="1605083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i="1" baseline="30000" dirty="0">
                <a:effectLst/>
              </a:rPr>
              <a:t>7 </a:t>
            </a:r>
            <a:r>
              <a:rPr lang="en-US" sz="3600" b="0" i="1" dirty="0">
                <a:effectLst/>
              </a:rPr>
              <a:t>And of the angels He says:</a:t>
            </a:r>
          </a:p>
          <a:p>
            <a:pPr marL="0" indent="0">
              <a:buNone/>
            </a:pPr>
            <a:r>
              <a:rPr lang="en-US" sz="3600" b="0" i="1" dirty="0">
                <a:effectLst/>
              </a:rPr>
              <a:t>“Who makes His angels spirits And His ministers a flame of fire.”  </a:t>
            </a:r>
            <a:r>
              <a:rPr lang="en-US" sz="3600" i="1" dirty="0"/>
              <a:t>Hebrews 1:7</a:t>
            </a:r>
            <a:endParaRPr lang="en-US" sz="3600" b="0" i="1" dirty="0">
              <a:effectLst/>
            </a:endParaRP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609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en Do Angels Show Up?">
            <a:extLst>
              <a:ext uri="{FF2B5EF4-FFF2-40B4-BE49-F238E27FC236}">
                <a16:creationId xmlns:a16="http://schemas.microsoft.com/office/drawing/2014/main" id="{F5348259-A66B-409F-9F65-6D9C6F8A58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r="14566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8C603-E881-4B38-AA78-1EBDB1CF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Messenger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10F9F-7D89-4D3E-BF25-1849D9365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1" i="0" baseline="30000">
                <a:effectLst/>
              </a:rPr>
              <a:t>7 </a:t>
            </a:r>
            <a:r>
              <a:rPr lang="en-US" sz="1600" b="0" i="0">
                <a:effectLst/>
              </a:rPr>
              <a:t>Now the Angel of the </a:t>
            </a:r>
            <a:r>
              <a:rPr lang="en-US" sz="1600" b="0" i="0" cap="small">
                <a:effectLst/>
              </a:rPr>
              <a:t>Lord</a:t>
            </a:r>
            <a:r>
              <a:rPr lang="en-US" sz="1600" b="0" i="0">
                <a:effectLst/>
              </a:rPr>
              <a:t> found her by a spring of water in the wilderness, by the spring on the way to Shur. </a:t>
            </a:r>
            <a:r>
              <a:rPr lang="en-US" sz="1600" b="1" i="0" baseline="30000">
                <a:effectLst/>
              </a:rPr>
              <a:t>8 </a:t>
            </a:r>
            <a:r>
              <a:rPr lang="en-US" sz="1600" b="0" i="0">
                <a:effectLst/>
              </a:rPr>
              <a:t>And He said, “Hagar, Sarai’s maid, where have you come from, and where are you going?”</a:t>
            </a:r>
          </a:p>
          <a:p>
            <a:r>
              <a:rPr lang="en-US" sz="1600" b="0" i="0">
                <a:effectLst/>
              </a:rPr>
              <a:t>She said, “I am fleeing from the presence of my mistress Sarai.”</a:t>
            </a:r>
          </a:p>
          <a:p>
            <a:r>
              <a:rPr lang="en-US" sz="1600" b="1" i="0" baseline="30000">
                <a:effectLst/>
              </a:rPr>
              <a:t>9 </a:t>
            </a:r>
            <a:r>
              <a:rPr lang="en-US" sz="1600" b="0" i="0">
                <a:effectLst/>
              </a:rPr>
              <a:t>The Angel of the </a:t>
            </a:r>
            <a:r>
              <a:rPr lang="en-US" sz="1600" b="0" i="0" cap="small">
                <a:effectLst/>
              </a:rPr>
              <a:t>Lord</a:t>
            </a:r>
            <a:r>
              <a:rPr lang="en-US" sz="1600" b="0" i="0">
                <a:effectLst/>
              </a:rPr>
              <a:t> said to her, “Return to your mistress, and submit yourself under her hand.” </a:t>
            </a:r>
            <a:r>
              <a:rPr lang="en-US" sz="1600" b="1" i="0" baseline="30000">
                <a:effectLst/>
              </a:rPr>
              <a:t>10 </a:t>
            </a:r>
            <a:r>
              <a:rPr lang="en-US" sz="1600" b="0" i="0">
                <a:effectLst/>
              </a:rPr>
              <a:t>Then the Angel of the </a:t>
            </a:r>
            <a:r>
              <a:rPr lang="en-US" sz="1600" b="0" i="0" cap="small">
                <a:effectLst/>
              </a:rPr>
              <a:t>Lord</a:t>
            </a:r>
            <a:r>
              <a:rPr lang="en-US" sz="1600" b="0" i="0">
                <a:effectLst/>
              </a:rPr>
              <a:t> said to her, “I will multiply your descendants exceedingly, so that they shall not be counted for multitude.” 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1830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8C603-E881-4B38-AA78-1EBDB1CF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Messenger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10F9F-7D89-4D3E-BF25-1849D9365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1" i="0" baseline="30000">
                <a:effectLst/>
              </a:rPr>
              <a:t>11 </a:t>
            </a:r>
            <a:r>
              <a:rPr lang="en-US" sz="1600" b="0" i="0">
                <a:effectLst/>
              </a:rPr>
              <a:t>And the Angel of the </a:t>
            </a:r>
            <a:r>
              <a:rPr lang="en-US" sz="1600" b="0" i="0" cap="small">
                <a:effectLst/>
              </a:rPr>
              <a:t>Lord</a:t>
            </a:r>
            <a:r>
              <a:rPr lang="en-US" sz="1600" b="0" i="0">
                <a:effectLst/>
              </a:rPr>
              <a:t> said to her:</a:t>
            </a:r>
          </a:p>
          <a:p>
            <a:r>
              <a:rPr lang="en-US" sz="1600" b="0" i="0">
                <a:effectLst/>
              </a:rPr>
              <a:t>“Behold, you </a:t>
            </a:r>
            <a:r>
              <a:rPr lang="en-US" sz="1600" b="0" i="1">
                <a:effectLst/>
              </a:rPr>
              <a:t>are</a:t>
            </a:r>
            <a:r>
              <a:rPr lang="en-US" sz="1600" b="0" i="0">
                <a:effectLst/>
              </a:rPr>
              <a:t> with child,</a:t>
            </a:r>
            <a:br>
              <a:rPr lang="en-US" sz="1600" b="0" i="0">
                <a:effectLst/>
              </a:rPr>
            </a:br>
            <a:r>
              <a:rPr lang="en-US" sz="1600" b="0" i="0">
                <a:effectLst/>
              </a:rPr>
              <a:t>And you shall bear a son.</a:t>
            </a:r>
            <a:br>
              <a:rPr lang="en-US" sz="1600" b="0" i="0">
                <a:effectLst/>
              </a:rPr>
            </a:br>
            <a:r>
              <a:rPr lang="en-US" sz="1600" b="0" i="0">
                <a:effectLst/>
              </a:rPr>
              <a:t>You shall call his name </a:t>
            </a:r>
            <a:r>
              <a:rPr lang="en-US" sz="1600" b="0" i="0" baseline="30000">
                <a:effectLst/>
              </a:rPr>
              <a:t>[</a:t>
            </a:r>
            <a:r>
              <a:rPr lang="en-US" sz="1600" b="0" i="0" baseline="30000">
                <a:effectLst/>
                <a:hlinkClick r:id="rId2" tooltip="See footnote d"/>
              </a:rPr>
              <a:t>d</a:t>
            </a:r>
            <a:r>
              <a:rPr lang="en-US" sz="1600" b="0" i="0" baseline="30000">
                <a:effectLst/>
              </a:rPr>
              <a:t>]</a:t>
            </a:r>
            <a:r>
              <a:rPr lang="en-US" sz="1600" b="0" i="0">
                <a:effectLst/>
              </a:rPr>
              <a:t>Ishmael,</a:t>
            </a:r>
            <a:br>
              <a:rPr lang="en-US" sz="1600" b="0" i="0">
                <a:effectLst/>
              </a:rPr>
            </a:br>
            <a:r>
              <a:rPr lang="en-US" sz="1600" b="0" i="0">
                <a:effectLst/>
              </a:rPr>
              <a:t>Because the </a:t>
            </a:r>
            <a:r>
              <a:rPr lang="en-US" sz="1600" b="0" i="0" cap="small">
                <a:effectLst/>
              </a:rPr>
              <a:t>Lord</a:t>
            </a:r>
            <a:r>
              <a:rPr lang="en-US" sz="1600" b="0" i="0">
                <a:effectLst/>
              </a:rPr>
              <a:t> has heard your affliction.</a:t>
            </a:r>
            <a:br>
              <a:rPr lang="en-US" sz="1600" b="0" i="0">
                <a:effectLst/>
              </a:rPr>
            </a:br>
            <a:r>
              <a:rPr lang="en-US" sz="1600" b="1" i="0" baseline="30000">
                <a:effectLst/>
              </a:rPr>
              <a:t>12 </a:t>
            </a:r>
            <a:r>
              <a:rPr lang="en-US" sz="1600" b="0" i="0">
                <a:effectLst/>
              </a:rPr>
              <a:t>He shall be a wild man;</a:t>
            </a:r>
            <a:br>
              <a:rPr lang="en-US" sz="1600" b="0" i="0">
                <a:effectLst/>
              </a:rPr>
            </a:br>
            <a:r>
              <a:rPr lang="en-US" sz="1600" b="0" i="0">
                <a:effectLst/>
              </a:rPr>
              <a:t>His hand </a:t>
            </a:r>
            <a:r>
              <a:rPr lang="en-US" sz="1600" b="0" i="1">
                <a:effectLst/>
              </a:rPr>
              <a:t>shall be</a:t>
            </a:r>
            <a:r>
              <a:rPr lang="en-US" sz="1600" b="0" i="0">
                <a:effectLst/>
              </a:rPr>
              <a:t> against every man,</a:t>
            </a:r>
            <a:br>
              <a:rPr lang="en-US" sz="1600" b="0" i="0">
                <a:effectLst/>
              </a:rPr>
            </a:br>
            <a:r>
              <a:rPr lang="en-US" sz="1600" b="0" i="0">
                <a:effectLst/>
              </a:rPr>
              <a:t>And every man’s hand against him.</a:t>
            </a:r>
            <a:br>
              <a:rPr lang="en-US" sz="1600" b="0" i="0">
                <a:effectLst/>
              </a:rPr>
            </a:br>
            <a:r>
              <a:rPr lang="en-US" sz="1600" b="0" i="0">
                <a:effectLst/>
              </a:rPr>
              <a:t>And he shall dwell in the presence of all his brethren.”</a:t>
            </a:r>
          </a:p>
          <a:p>
            <a:r>
              <a:rPr lang="en-US" sz="1600" b="1" i="0" baseline="30000">
                <a:effectLst/>
              </a:rPr>
              <a:t>13 </a:t>
            </a:r>
            <a:r>
              <a:rPr lang="en-US" sz="1600" b="0" i="0">
                <a:effectLst/>
              </a:rPr>
              <a:t>Then she called the name of the </a:t>
            </a:r>
            <a:r>
              <a:rPr lang="en-US" sz="1600" b="0" i="0" cap="small">
                <a:effectLst/>
              </a:rPr>
              <a:t>Lord</a:t>
            </a:r>
            <a:r>
              <a:rPr lang="en-US" sz="1600" b="0" i="0">
                <a:effectLst/>
              </a:rPr>
              <a:t> who spoke to her, You-Are-</a:t>
            </a:r>
            <a:r>
              <a:rPr lang="en-US" sz="1600" b="0" i="0" baseline="30000">
                <a:effectLst/>
              </a:rPr>
              <a:t>[</a:t>
            </a:r>
            <a:r>
              <a:rPr lang="en-US" sz="1600" b="0" i="0" baseline="30000">
                <a:effectLst/>
                <a:hlinkClick r:id="rId3" tooltip="See footnote e"/>
              </a:rPr>
              <a:t>e</a:t>
            </a:r>
            <a:r>
              <a:rPr lang="en-US" sz="1600" b="0" i="0" baseline="30000">
                <a:effectLst/>
              </a:rPr>
              <a:t>]</a:t>
            </a:r>
            <a:r>
              <a:rPr lang="en-US" sz="1600" b="0" i="0">
                <a:effectLst/>
              </a:rPr>
              <a:t>the-God-Who-Sees; for she said, “Have I also here </a:t>
            </a:r>
            <a:r>
              <a:rPr lang="en-US" sz="1600" b="0" i="0" baseline="30000">
                <a:effectLst/>
              </a:rPr>
              <a:t>[</a:t>
            </a:r>
            <a:r>
              <a:rPr lang="en-US" sz="1600" b="0" i="0" baseline="30000">
                <a:effectLst/>
                <a:hlinkClick r:id="rId4" tooltip="See footnote f"/>
              </a:rPr>
              <a:t>f</a:t>
            </a:r>
            <a:r>
              <a:rPr lang="en-US" sz="1600" b="0" i="0" baseline="30000">
                <a:effectLst/>
              </a:rPr>
              <a:t>]</a:t>
            </a:r>
            <a:r>
              <a:rPr lang="en-US" sz="1600" b="0" i="0">
                <a:effectLst/>
              </a:rPr>
              <a:t>seen Him who sees me?”</a:t>
            </a:r>
          </a:p>
          <a:p>
            <a:r>
              <a:rPr lang="en-US" sz="1600"/>
              <a:t>Genesis 16:7-13</a:t>
            </a:r>
            <a:endParaRPr lang="en-US" sz="1600" b="0" i="0">
              <a:effectLst/>
            </a:endParaRPr>
          </a:p>
          <a:p>
            <a:pPr marL="0"/>
            <a:endParaRPr lang="en-US" sz="1600"/>
          </a:p>
        </p:txBody>
      </p:sp>
      <p:pic>
        <p:nvPicPr>
          <p:cNvPr id="2050" name="Picture 2" descr="When Do Angels Show Up?">
            <a:extLst>
              <a:ext uri="{FF2B5EF4-FFF2-40B4-BE49-F238E27FC236}">
                <a16:creationId xmlns:a16="http://schemas.microsoft.com/office/drawing/2014/main" id="{F5348259-A66B-409F-9F65-6D9C6F8A58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r="28687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2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1710</Words>
  <Application>Microsoft Office PowerPoint</Application>
  <PresentationFormat>Widescreen</PresentationFormat>
  <Paragraphs>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MINISTRY OF ANGELS</vt:lpstr>
      <vt:lpstr>INTRODUCTION</vt:lpstr>
      <vt:lpstr>Malak &amp; Angelos</vt:lpstr>
      <vt:lpstr>UNCOUNTABLE</vt:lpstr>
      <vt:lpstr>STRONGER THAN SATAN</vt:lpstr>
      <vt:lpstr>STRONGER….</vt:lpstr>
      <vt:lpstr>FLAMING SPIRITS</vt:lpstr>
      <vt:lpstr>Messenger of God</vt:lpstr>
      <vt:lpstr>Messenger of God</vt:lpstr>
      <vt:lpstr>Guardian Angel</vt:lpstr>
      <vt:lpstr>Guardian Angel</vt:lpstr>
      <vt:lpstr>GUARDIAN ANGEL</vt:lpstr>
      <vt:lpstr>MINISTERING ANGEL</vt:lpstr>
      <vt:lpstr>MINISTERING ANGEL</vt:lpstr>
      <vt:lpstr>DELIVERANCE</vt:lpstr>
      <vt:lpstr>DELIVERANCE</vt:lpstr>
      <vt:lpstr>VICTORY</vt:lpstr>
      <vt:lpstr>GUIDANCE</vt:lpstr>
      <vt:lpstr>JUDGEMENT</vt:lpstr>
      <vt:lpstr>DREAMS</vt:lpstr>
      <vt:lpstr>VISIONS</vt:lpstr>
      <vt:lpstr>STRENGTH </vt:lpstr>
      <vt:lpstr>PRAYER </vt:lpstr>
      <vt:lpstr>PRAYER RESPONSE</vt:lpstr>
      <vt:lpstr>WORD PERFECT</vt:lpstr>
      <vt:lpstr>Closing Statements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ANGELS</dc:title>
  <dc:creator>Senior Pastor</dc:creator>
  <cp:lastModifiedBy>Senior Pastor</cp:lastModifiedBy>
  <cp:revision>2</cp:revision>
  <dcterms:created xsi:type="dcterms:W3CDTF">2022-02-02T07:44:31Z</dcterms:created>
  <dcterms:modified xsi:type="dcterms:W3CDTF">2022-02-02T20:01:44Z</dcterms:modified>
</cp:coreProperties>
</file>