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1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26E32D-1430-462A-910E-A89B7980AB74}">
          <p14:sldIdLst>
            <p14:sldId id="256"/>
            <p14:sldId id="257"/>
            <p14:sldId id="264"/>
            <p14:sldId id="267"/>
            <p14:sldId id="261"/>
            <p14:sldId id="258"/>
            <p14:sldId id="259"/>
            <p14:sldId id="260"/>
            <p14:sldId id="262"/>
            <p14:sldId id="263"/>
            <p14:sldId id="265"/>
            <p14:sldId id="266"/>
            <p14:sldId id="268"/>
            <p14:sldId id="269"/>
          </p14:sldIdLst>
        </p14:section>
        <p14:section name="Untitled Section" id="{E7B51D5A-B8C4-4AE7-8549-3C76522BC6BC}">
          <p14:sldIdLst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7F2C5-249E-4800-9423-052DCE35BA57}" v="23" dt="2022-01-12T17:20:10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ior Pastor" userId="4ae8e2e6-3752-4daa-9e55-3f6ebcaf242a" providerId="ADAL" clId="{9B37F2C5-249E-4800-9423-052DCE35BA57}"/>
    <pc:docChg chg="undo custSel addSld modSld sldOrd addSection modSection">
      <pc:chgData name="Senior Pastor" userId="4ae8e2e6-3752-4daa-9e55-3f6ebcaf242a" providerId="ADAL" clId="{9B37F2C5-249E-4800-9423-052DCE35BA57}" dt="2022-01-12T17:21:28.348" v="1220" actId="680"/>
      <pc:docMkLst>
        <pc:docMk/>
      </pc:docMkLst>
      <pc:sldChg chg="addSp delSp modSp new mod setBg setClrOvrMap">
        <pc:chgData name="Senior Pastor" userId="4ae8e2e6-3752-4daa-9e55-3f6ebcaf242a" providerId="ADAL" clId="{9B37F2C5-249E-4800-9423-052DCE35BA57}" dt="2022-01-12T14:58:42.729" v="272" actId="26606"/>
        <pc:sldMkLst>
          <pc:docMk/>
          <pc:sldMk cId="3284000830" sldId="257"/>
        </pc:sldMkLst>
        <pc:spChg chg="mod">
          <ac:chgData name="Senior Pastor" userId="4ae8e2e6-3752-4daa-9e55-3f6ebcaf242a" providerId="ADAL" clId="{9B37F2C5-249E-4800-9423-052DCE35BA57}" dt="2022-01-12T14:58:42.729" v="272" actId="26606"/>
          <ac:spMkLst>
            <pc:docMk/>
            <pc:sldMk cId="3284000830" sldId="257"/>
            <ac:spMk id="2" creationId="{D370D0F5-B804-4DC1-853F-272C2AFE3785}"/>
          </ac:spMkLst>
        </pc:spChg>
        <pc:spChg chg="mod ord">
          <ac:chgData name="Senior Pastor" userId="4ae8e2e6-3752-4daa-9e55-3f6ebcaf242a" providerId="ADAL" clId="{9B37F2C5-249E-4800-9423-052DCE35BA57}" dt="2022-01-12T14:58:42.729" v="272" actId="26606"/>
          <ac:spMkLst>
            <pc:docMk/>
            <pc:sldMk cId="3284000830" sldId="257"/>
            <ac:spMk id="3" creationId="{45F390BA-499F-415D-BAC8-60342E65458D}"/>
          </ac:spMkLst>
        </pc:spChg>
        <pc:spChg chg="add del">
          <ac:chgData name="Senior Pastor" userId="4ae8e2e6-3752-4daa-9e55-3f6ebcaf242a" providerId="ADAL" clId="{9B37F2C5-249E-4800-9423-052DCE35BA57}" dt="2022-01-12T14:58:23.656" v="269"/>
          <ac:spMkLst>
            <pc:docMk/>
            <pc:sldMk cId="3284000830" sldId="257"/>
            <ac:spMk id="4" creationId="{3430FF5C-C1F6-490D-BA7E-0E03D3BE8897}"/>
          </ac:spMkLst>
        </pc:spChg>
        <pc:spChg chg="add del">
          <ac:chgData name="Senior Pastor" userId="4ae8e2e6-3752-4daa-9e55-3f6ebcaf242a" providerId="ADAL" clId="{9B37F2C5-249E-4800-9423-052DCE35BA57}" dt="2022-01-12T14:58:42.714" v="271" actId="26606"/>
          <ac:spMkLst>
            <pc:docMk/>
            <pc:sldMk cId="3284000830" sldId="257"/>
            <ac:spMk id="10" creationId="{0288C6B4-AFC3-407F-A595-EFFD38D4CCAF}"/>
          </ac:spMkLst>
        </pc:spChg>
        <pc:spChg chg="add del">
          <ac:chgData name="Senior Pastor" userId="4ae8e2e6-3752-4daa-9e55-3f6ebcaf242a" providerId="ADAL" clId="{9B37F2C5-249E-4800-9423-052DCE35BA57}" dt="2022-01-12T14:58:42.714" v="271" actId="26606"/>
          <ac:spMkLst>
            <pc:docMk/>
            <pc:sldMk cId="3284000830" sldId="257"/>
            <ac:spMk id="12" creationId="{CF236821-17FE-429B-8D2C-08E13A64EA40}"/>
          </ac:spMkLst>
        </pc:spChg>
        <pc:spChg chg="add del">
          <ac:chgData name="Senior Pastor" userId="4ae8e2e6-3752-4daa-9e55-3f6ebcaf242a" providerId="ADAL" clId="{9B37F2C5-249E-4800-9423-052DCE35BA57}" dt="2022-01-12T14:58:42.714" v="271" actId="26606"/>
          <ac:spMkLst>
            <pc:docMk/>
            <pc:sldMk cId="3284000830" sldId="257"/>
            <ac:spMk id="14" creationId="{C0BDBCD2-E081-43AB-9119-C55465E59757}"/>
          </ac:spMkLst>
        </pc:spChg>
        <pc:spChg chg="add del">
          <ac:chgData name="Senior Pastor" userId="4ae8e2e6-3752-4daa-9e55-3f6ebcaf242a" providerId="ADAL" clId="{9B37F2C5-249E-4800-9423-052DCE35BA57}" dt="2022-01-12T14:58:42.714" v="271" actId="26606"/>
          <ac:spMkLst>
            <pc:docMk/>
            <pc:sldMk cId="3284000830" sldId="257"/>
            <ac:spMk id="16" creationId="{98E79BE4-34FE-485A-98A5-92CE8F7C4743}"/>
          </ac:spMkLst>
        </pc:spChg>
        <pc:spChg chg="add del">
          <ac:chgData name="Senior Pastor" userId="4ae8e2e6-3752-4daa-9e55-3f6ebcaf242a" providerId="ADAL" clId="{9B37F2C5-249E-4800-9423-052DCE35BA57}" dt="2022-01-12T14:58:42.714" v="271" actId="26606"/>
          <ac:spMkLst>
            <pc:docMk/>
            <pc:sldMk cId="3284000830" sldId="257"/>
            <ac:spMk id="18" creationId="{7A5F0580-5EE9-419F-96EE-B6529EF6E7D0}"/>
          </ac:spMkLst>
        </pc:spChg>
        <pc:spChg chg="add">
          <ac:chgData name="Senior Pastor" userId="4ae8e2e6-3752-4daa-9e55-3f6ebcaf242a" providerId="ADAL" clId="{9B37F2C5-249E-4800-9423-052DCE35BA57}" dt="2022-01-12T14:58:42.729" v="272" actId="26606"/>
          <ac:spMkLst>
            <pc:docMk/>
            <pc:sldMk cId="3284000830" sldId="257"/>
            <ac:spMk id="20" creationId="{33CD251C-A887-4D2F-925B-FC097198538B}"/>
          </ac:spMkLst>
        </pc:spChg>
        <pc:spChg chg="add">
          <ac:chgData name="Senior Pastor" userId="4ae8e2e6-3752-4daa-9e55-3f6ebcaf242a" providerId="ADAL" clId="{9B37F2C5-249E-4800-9423-052DCE35BA57}" dt="2022-01-12T14:58:42.729" v="272" actId="26606"/>
          <ac:spMkLst>
            <pc:docMk/>
            <pc:sldMk cId="3284000830" sldId="257"/>
            <ac:spMk id="21" creationId="{3B2069EE-A08E-44F0-B3F9-3CF8CC2DCAD5}"/>
          </ac:spMkLst>
        </pc:spChg>
        <pc:spChg chg="add del">
          <ac:chgData name="Senior Pastor" userId="4ae8e2e6-3752-4daa-9e55-3f6ebcaf242a" providerId="ADAL" clId="{9B37F2C5-249E-4800-9423-052DCE35BA57}" dt="2022-01-12T14:56:27.674" v="257" actId="26606"/>
          <ac:spMkLst>
            <pc:docMk/>
            <pc:sldMk cId="3284000830" sldId="257"/>
            <ac:spMk id="71" creationId="{357DD0D3-F869-46D0-944C-6EC60E19E351}"/>
          </ac:spMkLst>
        </pc:spChg>
        <pc:spChg chg="add del">
          <ac:chgData name="Senior Pastor" userId="4ae8e2e6-3752-4daa-9e55-3f6ebcaf242a" providerId="ADAL" clId="{9B37F2C5-249E-4800-9423-052DCE35BA57}" dt="2022-01-12T14:56:36.056" v="259" actId="26606"/>
          <ac:spMkLst>
            <pc:docMk/>
            <pc:sldMk cId="3284000830" sldId="257"/>
            <ac:spMk id="73" creationId="{72F84B47-E267-4194-8194-831DB7B5547F}"/>
          </ac:spMkLst>
        </pc:spChg>
        <pc:spChg chg="add del">
          <ac:chgData name="Senior Pastor" userId="4ae8e2e6-3752-4daa-9e55-3f6ebcaf242a" providerId="ADAL" clId="{9B37F2C5-249E-4800-9423-052DCE35BA57}" dt="2022-01-12T14:56:49.895" v="261" actId="26606"/>
          <ac:spMkLst>
            <pc:docMk/>
            <pc:sldMk cId="3284000830" sldId="257"/>
            <ac:spMk id="75" creationId="{2711A8FB-68FC-45FC-B01E-38F809E2D439}"/>
          </ac:spMkLst>
        </pc:spChg>
        <pc:spChg chg="add del">
          <ac:chgData name="Senior Pastor" userId="4ae8e2e6-3752-4daa-9e55-3f6ebcaf242a" providerId="ADAL" clId="{9B37F2C5-249E-4800-9423-052DCE35BA57}" dt="2022-01-12T14:56:49.895" v="261" actId="26606"/>
          <ac:spMkLst>
            <pc:docMk/>
            <pc:sldMk cId="3284000830" sldId="257"/>
            <ac:spMk id="77" creationId="{2A865FE3-5FC9-4049-87CF-30019C46C0F5}"/>
          </ac:spMkLst>
        </pc:spChg>
        <pc:spChg chg="add del">
          <ac:chgData name="Senior Pastor" userId="4ae8e2e6-3752-4daa-9e55-3f6ebcaf242a" providerId="ADAL" clId="{9B37F2C5-249E-4800-9423-052DCE35BA57}" dt="2022-01-12T14:56:36.056" v="259" actId="26606"/>
          <ac:spMkLst>
            <pc:docMk/>
            <pc:sldMk cId="3284000830" sldId="257"/>
            <ac:spMk id="1028" creationId="{5E39A796-BE83-48B1-B33F-35C4A32AAB57}"/>
          </ac:spMkLst>
        </pc:spChg>
        <pc:spChg chg="add del">
          <ac:chgData name="Senior Pastor" userId="4ae8e2e6-3752-4daa-9e55-3f6ebcaf242a" providerId="ADAL" clId="{9B37F2C5-249E-4800-9423-052DCE35BA57}" dt="2022-01-12T14:56:49.895" v="261" actId="26606"/>
          <ac:spMkLst>
            <pc:docMk/>
            <pc:sldMk cId="3284000830" sldId="257"/>
            <ac:spMk id="1030" creationId="{1ECAB1E8-8195-4748-BE71-FF806D86892E}"/>
          </ac:spMkLst>
        </pc:spChg>
        <pc:spChg chg="add del">
          <ac:chgData name="Senior Pastor" userId="4ae8e2e6-3752-4daa-9e55-3f6ebcaf242a" providerId="ADAL" clId="{9B37F2C5-249E-4800-9423-052DCE35BA57}" dt="2022-01-12T14:56:49.895" v="261" actId="26606"/>
          <ac:spMkLst>
            <pc:docMk/>
            <pc:sldMk cId="3284000830" sldId="257"/>
            <ac:spMk id="1031" creationId="{57F6BDD4-E066-4008-8011-6CC31AEB4556}"/>
          </ac:spMkLst>
        </pc:spChg>
        <pc:spChg chg="add del">
          <ac:chgData name="Senior Pastor" userId="4ae8e2e6-3752-4daa-9e55-3f6ebcaf242a" providerId="ADAL" clId="{9B37F2C5-249E-4800-9423-052DCE35BA57}" dt="2022-01-12T14:56:57.483" v="263" actId="26606"/>
          <ac:spMkLst>
            <pc:docMk/>
            <pc:sldMk cId="3284000830" sldId="257"/>
            <ac:spMk id="1033" creationId="{EE1FC7B4-E4A7-4452-B413-1A623E3A7230}"/>
          </ac:spMkLst>
        </pc:spChg>
        <pc:spChg chg="add del">
          <ac:chgData name="Senior Pastor" userId="4ae8e2e6-3752-4daa-9e55-3f6ebcaf242a" providerId="ADAL" clId="{9B37F2C5-249E-4800-9423-052DCE35BA57}" dt="2022-01-12T14:56:57.483" v="263" actId="26606"/>
          <ac:spMkLst>
            <pc:docMk/>
            <pc:sldMk cId="3284000830" sldId="257"/>
            <ac:spMk id="1034" creationId="{E0709AF0-24F0-4486-B189-BE6386BDB198}"/>
          </ac:spMkLst>
        </pc:spChg>
        <pc:spChg chg="add del">
          <ac:chgData name="Senior Pastor" userId="4ae8e2e6-3752-4daa-9e55-3f6ebcaf242a" providerId="ADAL" clId="{9B37F2C5-249E-4800-9423-052DCE35BA57}" dt="2022-01-12T14:56:57.483" v="263" actId="26606"/>
          <ac:spMkLst>
            <pc:docMk/>
            <pc:sldMk cId="3284000830" sldId="257"/>
            <ac:spMk id="1035" creationId="{FBE3B62F-5853-4A3C-B050-6186351A7176}"/>
          </ac:spMkLst>
        </pc:spChg>
        <pc:spChg chg="add del">
          <ac:chgData name="Senior Pastor" userId="4ae8e2e6-3752-4daa-9e55-3f6ebcaf242a" providerId="ADAL" clId="{9B37F2C5-249E-4800-9423-052DCE35BA57}" dt="2022-01-12T14:57:16.916" v="265" actId="26606"/>
          <ac:spMkLst>
            <pc:docMk/>
            <pc:sldMk cId="3284000830" sldId="257"/>
            <ac:spMk id="1037" creationId="{1ECAB1E8-8195-4748-BE71-FF806D86892E}"/>
          </ac:spMkLst>
        </pc:spChg>
        <pc:spChg chg="add del">
          <ac:chgData name="Senior Pastor" userId="4ae8e2e6-3752-4daa-9e55-3f6ebcaf242a" providerId="ADAL" clId="{9B37F2C5-249E-4800-9423-052DCE35BA57}" dt="2022-01-12T14:57:16.916" v="265" actId="26606"/>
          <ac:spMkLst>
            <pc:docMk/>
            <pc:sldMk cId="3284000830" sldId="257"/>
            <ac:spMk id="1038" creationId="{57F6BDD4-E066-4008-8011-6CC31AEB4556}"/>
          </ac:spMkLst>
        </pc:spChg>
        <pc:spChg chg="add del">
          <ac:chgData name="Senior Pastor" userId="4ae8e2e6-3752-4daa-9e55-3f6ebcaf242a" providerId="ADAL" clId="{9B37F2C5-249E-4800-9423-052DCE35BA57}" dt="2022-01-12T14:57:16.916" v="265" actId="26606"/>
          <ac:spMkLst>
            <pc:docMk/>
            <pc:sldMk cId="3284000830" sldId="257"/>
            <ac:spMk id="1039" creationId="{2711A8FB-68FC-45FC-B01E-38F809E2D439}"/>
          </ac:spMkLst>
        </pc:spChg>
        <pc:spChg chg="add del">
          <ac:chgData name="Senior Pastor" userId="4ae8e2e6-3752-4daa-9e55-3f6ebcaf242a" providerId="ADAL" clId="{9B37F2C5-249E-4800-9423-052DCE35BA57}" dt="2022-01-12T14:57:16.916" v="265" actId="26606"/>
          <ac:spMkLst>
            <pc:docMk/>
            <pc:sldMk cId="3284000830" sldId="257"/>
            <ac:spMk id="1040" creationId="{2A865FE3-5FC9-4049-87CF-30019C46C0F5}"/>
          </ac:spMkLst>
        </pc:spChg>
        <pc:spChg chg="add del">
          <ac:chgData name="Senior Pastor" userId="4ae8e2e6-3752-4daa-9e55-3f6ebcaf242a" providerId="ADAL" clId="{9B37F2C5-249E-4800-9423-052DCE35BA57}" dt="2022-01-12T14:57:52.095" v="267" actId="26606"/>
          <ac:spMkLst>
            <pc:docMk/>
            <pc:sldMk cId="3284000830" sldId="257"/>
            <ac:spMk id="1042" creationId="{CF62D2A7-8207-488C-9F46-316BA81A16C8}"/>
          </ac:spMkLst>
        </pc:spChg>
        <pc:grpChg chg="add">
          <ac:chgData name="Senior Pastor" userId="4ae8e2e6-3752-4daa-9e55-3f6ebcaf242a" providerId="ADAL" clId="{9B37F2C5-249E-4800-9423-052DCE35BA57}" dt="2022-01-12T14:58:42.729" v="272" actId="26606"/>
          <ac:grpSpMkLst>
            <pc:docMk/>
            <pc:sldMk cId="3284000830" sldId="257"/>
            <ac:grpSpMk id="22" creationId="{C9888C69-11CC-40BA-BABF-F9B7E11C9156}"/>
          </ac:grpSpMkLst>
        </pc:grpChg>
        <pc:picChg chg="add mod">
          <ac:chgData name="Senior Pastor" userId="4ae8e2e6-3752-4daa-9e55-3f6ebcaf242a" providerId="ADAL" clId="{9B37F2C5-249E-4800-9423-052DCE35BA57}" dt="2022-01-12T14:58:42.729" v="272" actId="26606"/>
          <ac:picMkLst>
            <pc:docMk/>
            <pc:sldMk cId="3284000830" sldId="257"/>
            <ac:picMk id="5" creationId="{6B5AE8B5-D215-43FA-B72A-1DCD89FABD04}"/>
          </ac:picMkLst>
        </pc:picChg>
        <pc:picChg chg="add del mod">
          <ac:chgData name="Senior Pastor" userId="4ae8e2e6-3752-4daa-9e55-3f6ebcaf242a" providerId="ADAL" clId="{9B37F2C5-249E-4800-9423-052DCE35BA57}" dt="2022-01-12T14:57:53.588" v="268"/>
          <ac:picMkLst>
            <pc:docMk/>
            <pc:sldMk cId="3284000830" sldId="257"/>
            <ac:picMk id="1026" creationId="{60675650-BA3B-4C38-83E1-0EF583043DAE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5:57:41.659" v="572" actId="26606"/>
        <pc:sldMkLst>
          <pc:docMk/>
          <pc:sldMk cId="408094509" sldId="258"/>
        </pc:sldMkLst>
        <pc:spChg chg="mod">
          <ac:chgData name="Senior Pastor" userId="4ae8e2e6-3752-4daa-9e55-3f6ebcaf242a" providerId="ADAL" clId="{9B37F2C5-249E-4800-9423-052DCE35BA57}" dt="2022-01-12T15:57:41.659" v="572" actId="26606"/>
          <ac:spMkLst>
            <pc:docMk/>
            <pc:sldMk cId="408094509" sldId="258"/>
            <ac:spMk id="2" creationId="{0D7F3E0F-6EF2-4639-A59C-B95B908D0D50}"/>
          </ac:spMkLst>
        </pc:spChg>
        <pc:spChg chg="mod ord">
          <ac:chgData name="Senior Pastor" userId="4ae8e2e6-3752-4daa-9e55-3f6ebcaf242a" providerId="ADAL" clId="{9B37F2C5-249E-4800-9423-052DCE35BA57}" dt="2022-01-12T15:57:41.659" v="572" actId="26606"/>
          <ac:spMkLst>
            <pc:docMk/>
            <pc:sldMk cId="408094509" sldId="258"/>
            <ac:spMk id="3" creationId="{821F366B-5D15-4EAB-ADD9-A37ABABE7E48}"/>
          </ac:spMkLst>
        </pc:spChg>
        <pc:spChg chg="del mod">
          <ac:chgData name="Senior Pastor" userId="4ae8e2e6-3752-4daa-9e55-3f6ebcaf242a" providerId="ADAL" clId="{9B37F2C5-249E-4800-9423-052DCE35BA57}" dt="2022-01-12T15:56:33.484" v="561"/>
          <ac:spMkLst>
            <pc:docMk/>
            <pc:sldMk cId="408094509" sldId="258"/>
            <ac:spMk id="4" creationId="{029973C3-6C87-4529-AB36-DF3307949508}"/>
          </ac:spMkLst>
        </pc:spChg>
        <pc:spChg chg="add del">
          <ac:chgData name="Senior Pastor" userId="4ae8e2e6-3752-4daa-9e55-3f6ebcaf242a" providerId="ADAL" clId="{9B37F2C5-249E-4800-9423-052DCE35BA57}" dt="2022-01-12T15:56:52.144" v="563" actId="26606"/>
          <ac:spMkLst>
            <pc:docMk/>
            <pc:sldMk cId="408094509" sldId="258"/>
            <ac:spMk id="71" creationId="{4038CB10-1F5C-4D54-9DF7-12586DE5B007}"/>
          </ac:spMkLst>
        </pc:spChg>
        <pc:spChg chg="add del">
          <ac:chgData name="Senior Pastor" userId="4ae8e2e6-3752-4daa-9e55-3f6ebcaf242a" providerId="ADAL" clId="{9B37F2C5-249E-4800-9423-052DCE35BA57}" dt="2022-01-12T15:56:52.144" v="563" actId="26606"/>
          <ac:spMkLst>
            <pc:docMk/>
            <pc:sldMk cId="408094509" sldId="258"/>
            <ac:spMk id="73" creationId="{36D30126-6314-4A93-B27E-5C66CF781924}"/>
          </ac:spMkLst>
        </pc:spChg>
        <pc:spChg chg="add del">
          <ac:chgData name="Senior Pastor" userId="4ae8e2e6-3752-4daa-9e55-3f6ebcaf242a" providerId="ADAL" clId="{9B37F2C5-249E-4800-9423-052DCE35BA57}" dt="2022-01-12T15:56:52.144" v="563" actId="26606"/>
          <ac:spMkLst>
            <pc:docMk/>
            <pc:sldMk cId="408094509" sldId="258"/>
            <ac:spMk id="75" creationId="{73ED6512-6858-4552-B699-9A97FE9A4EA2}"/>
          </ac:spMkLst>
        </pc:spChg>
        <pc:spChg chg="add del">
          <ac:chgData name="Senior Pastor" userId="4ae8e2e6-3752-4daa-9e55-3f6ebcaf242a" providerId="ADAL" clId="{9B37F2C5-249E-4800-9423-052DCE35BA57}" dt="2022-01-12T15:57:24.892" v="567" actId="26606"/>
          <ac:spMkLst>
            <pc:docMk/>
            <pc:sldMk cId="408094509" sldId="258"/>
            <ac:spMk id="139" creationId="{5E39A796-BE83-48B1-B33F-35C4A32AAB57}"/>
          </ac:spMkLst>
        </pc:spChg>
        <pc:spChg chg="add del">
          <ac:chgData name="Senior Pastor" userId="4ae8e2e6-3752-4daa-9e55-3f6ebcaf242a" providerId="ADAL" clId="{9B37F2C5-249E-4800-9423-052DCE35BA57}" dt="2022-01-12T15:57:24.892" v="567" actId="26606"/>
          <ac:spMkLst>
            <pc:docMk/>
            <pc:sldMk cId="408094509" sldId="258"/>
            <ac:spMk id="141" creationId="{72F84B47-E267-4194-8194-831DB7B5547F}"/>
          </ac:spMkLst>
        </pc:spChg>
        <pc:spChg chg="add del">
          <ac:chgData name="Senior Pastor" userId="4ae8e2e6-3752-4daa-9e55-3f6ebcaf242a" providerId="ADAL" clId="{9B37F2C5-249E-4800-9423-052DCE35BA57}" dt="2022-01-12T15:57:41.624" v="571" actId="26606"/>
          <ac:spMkLst>
            <pc:docMk/>
            <pc:sldMk cId="408094509" sldId="258"/>
            <ac:spMk id="147" creationId="{131031D3-26CD-4214-A9A4-5857EFA15A0C}"/>
          </ac:spMkLst>
        </pc:spChg>
        <pc:spChg chg="add del">
          <ac:chgData name="Senior Pastor" userId="4ae8e2e6-3752-4daa-9e55-3f6ebcaf242a" providerId="ADAL" clId="{9B37F2C5-249E-4800-9423-052DCE35BA57}" dt="2022-01-12T15:57:41.659" v="572" actId="26606"/>
          <ac:spMkLst>
            <pc:docMk/>
            <pc:sldMk cId="408094509" sldId="258"/>
            <ac:spMk id="2052" creationId="{33CD251C-A887-4D2F-925B-FC097198538B}"/>
          </ac:spMkLst>
        </pc:spChg>
        <pc:spChg chg="add del">
          <ac:chgData name="Senior Pastor" userId="4ae8e2e6-3752-4daa-9e55-3f6ebcaf242a" providerId="ADAL" clId="{9B37F2C5-249E-4800-9423-052DCE35BA57}" dt="2022-01-12T15:57:41.659" v="572" actId="26606"/>
          <ac:spMkLst>
            <pc:docMk/>
            <pc:sldMk cId="408094509" sldId="258"/>
            <ac:spMk id="2053" creationId="{B19D093C-27FB-4032-B282-42C4563F257C}"/>
          </ac:spMkLst>
        </pc:spChg>
        <pc:spChg chg="add del">
          <ac:chgData name="Senior Pastor" userId="4ae8e2e6-3752-4daa-9e55-3f6ebcaf242a" providerId="ADAL" clId="{9B37F2C5-249E-4800-9423-052DCE35BA57}" dt="2022-01-12T15:57:31.811" v="569" actId="26606"/>
          <ac:spMkLst>
            <pc:docMk/>
            <pc:sldMk cId="408094509" sldId="258"/>
            <ac:spMk id="2056" creationId="{33CD251C-A887-4D2F-925B-FC097198538B}"/>
          </ac:spMkLst>
        </pc:spChg>
        <pc:spChg chg="add del">
          <ac:chgData name="Senior Pastor" userId="4ae8e2e6-3752-4daa-9e55-3f6ebcaf242a" providerId="ADAL" clId="{9B37F2C5-249E-4800-9423-052DCE35BA57}" dt="2022-01-12T15:57:31.811" v="569" actId="26606"/>
          <ac:spMkLst>
            <pc:docMk/>
            <pc:sldMk cId="408094509" sldId="258"/>
            <ac:spMk id="2057" creationId="{3B2069EE-A08E-44F0-B3F9-3CF8CC2DCAD5}"/>
          </ac:spMkLst>
        </pc:spChg>
        <pc:spChg chg="add del">
          <ac:chgData name="Senior Pastor" userId="4ae8e2e6-3752-4daa-9e55-3f6ebcaf242a" providerId="ADAL" clId="{9B37F2C5-249E-4800-9423-052DCE35BA57}" dt="2022-01-12T15:57:41.624" v="571" actId="26606"/>
          <ac:spMkLst>
            <pc:docMk/>
            <pc:sldMk cId="408094509" sldId="258"/>
            <ac:spMk id="2059" creationId="{B5FA7C47-B7C1-4D2E-AB49-ED23BA34BA83}"/>
          </ac:spMkLst>
        </pc:spChg>
        <pc:spChg chg="add del">
          <ac:chgData name="Senior Pastor" userId="4ae8e2e6-3752-4daa-9e55-3f6ebcaf242a" providerId="ADAL" clId="{9B37F2C5-249E-4800-9423-052DCE35BA57}" dt="2022-01-12T15:57:41.624" v="571" actId="26606"/>
          <ac:spMkLst>
            <pc:docMk/>
            <pc:sldMk cId="408094509" sldId="258"/>
            <ac:spMk id="2060" creationId="{596EE156-ABF1-4329-A6BA-03B4254E0877}"/>
          </ac:spMkLst>
        </pc:spChg>
        <pc:spChg chg="add del">
          <ac:chgData name="Senior Pastor" userId="4ae8e2e6-3752-4daa-9e55-3f6ebcaf242a" providerId="ADAL" clId="{9B37F2C5-249E-4800-9423-052DCE35BA57}" dt="2022-01-12T15:57:41.624" v="571" actId="26606"/>
          <ac:spMkLst>
            <pc:docMk/>
            <pc:sldMk cId="408094509" sldId="258"/>
            <ac:spMk id="2061" creationId="{19B9933F-AAB3-444A-8BB5-9CA194A8BC63}"/>
          </ac:spMkLst>
        </pc:spChg>
        <pc:spChg chg="add del">
          <ac:chgData name="Senior Pastor" userId="4ae8e2e6-3752-4daa-9e55-3f6ebcaf242a" providerId="ADAL" clId="{9B37F2C5-249E-4800-9423-052DCE35BA57}" dt="2022-01-12T15:57:41.624" v="571" actId="26606"/>
          <ac:spMkLst>
            <pc:docMk/>
            <pc:sldMk cId="408094509" sldId="258"/>
            <ac:spMk id="2062" creationId="{7D20183A-0B1D-4A1F-89B1-ADBEDBC6E54E}"/>
          </ac:spMkLst>
        </pc:spChg>
        <pc:spChg chg="add">
          <ac:chgData name="Senior Pastor" userId="4ae8e2e6-3752-4daa-9e55-3f6ebcaf242a" providerId="ADAL" clId="{9B37F2C5-249E-4800-9423-052DCE35BA57}" dt="2022-01-12T15:57:41.659" v="572" actId="26606"/>
          <ac:spMkLst>
            <pc:docMk/>
            <pc:sldMk cId="408094509" sldId="258"/>
            <ac:spMk id="2064" creationId="{B95B9BA8-1D69-4796-85F5-B6D0BD52354B}"/>
          </ac:spMkLst>
        </pc:spChg>
        <pc:grpChg chg="add del">
          <ac:chgData name="Senior Pastor" userId="4ae8e2e6-3752-4daa-9e55-3f6ebcaf242a" providerId="ADAL" clId="{9B37F2C5-249E-4800-9423-052DCE35BA57}" dt="2022-01-12T15:57:31.811" v="569" actId="26606"/>
          <ac:grpSpMkLst>
            <pc:docMk/>
            <pc:sldMk cId="408094509" sldId="258"/>
            <ac:grpSpMk id="143" creationId="{C9888C69-11CC-40BA-BABF-F9B7E11C9156}"/>
          </ac:grpSpMkLst>
        </pc:grpChg>
        <pc:grpChg chg="add del">
          <ac:chgData name="Senior Pastor" userId="4ae8e2e6-3752-4daa-9e55-3f6ebcaf242a" providerId="ADAL" clId="{9B37F2C5-249E-4800-9423-052DCE35BA57}" dt="2022-01-12T15:57:41.659" v="572" actId="26606"/>
          <ac:grpSpMkLst>
            <pc:docMk/>
            <pc:sldMk cId="408094509" sldId="258"/>
            <ac:grpSpMk id="2054" creationId="{35EE815E-1BD3-4777-B652-6D98825BF66B}"/>
          </ac:grpSpMkLst>
        </pc:grpChg>
        <pc:grpChg chg="add">
          <ac:chgData name="Senior Pastor" userId="4ae8e2e6-3752-4daa-9e55-3f6ebcaf242a" providerId="ADAL" clId="{9B37F2C5-249E-4800-9423-052DCE35BA57}" dt="2022-01-12T15:57:41.659" v="572" actId="26606"/>
          <ac:grpSpMkLst>
            <pc:docMk/>
            <pc:sldMk cId="408094509" sldId="258"/>
            <ac:grpSpMk id="2065" creationId="{23705FF7-CAB4-430F-A07B-AF2245F17F1C}"/>
          </ac:grpSpMkLst>
        </pc:grpChg>
        <pc:picChg chg="add mod">
          <ac:chgData name="Senior Pastor" userId="4ae8e2e6-3752-4daa-9e55-3f6ebcaf242a" providerId="ADAL" clId="{9B37F2C5-249E-4800-9423-052DCE35BA57}" dt="2022-01-12T15:57:41.659" v="572" actId="26606"/>
          <ac:picMkLst>
            <pc:docMk/>
            <pc:sldMk cId="408094509" sldId="258"/>
            <ac:picMk id="2050" creationId="{BF281D4F-01EC-4D4E-B565-3323E914A725}"/>
          </ac:picMkLst>
        </pc:picChg>
      </pc:sldChg>
      <pc:sldChg chg="addSp delSp modSp new mod setBg setClrOvrMap">
        <pc:chgData name="Senior Pastor" userId="4ae8e2e6-3752-4daa-9e55-3f6ebcaf242a" providerId="ADAL" clId="{9B37F2C5-249E-4800-9423-052DCE35BA57}" dt="2022-01-12T16:19:29.450" v="712" actId="26606"/>
        <pc:sldMkLst>
          <pc:docMk/>
          <pc:sldMk cId="1582710842" sldId="259"/>
        </pc:sldMkLst>
        <pc:spChg chg="mod">
          <ac:chgData name="Senior Pastor" userId="4ae8e2e6-3752-4daa-9e55-3f6ebcaf242a" providerId="ADAL" clId="{9B37F2C5-249E-4800-9423-052DCE35BA57}" dt="2022-01-12T16:19:29.450" v="712" actId="26606"/>
          <ac:spMkLst>
            <pc:docMk/>
            <pc:sldMk cId="1582710842" sldId="259"/>
            <ac:spMk id="2" creationId="{6579483C-9770-4301-BC3A-A5EA648E7E97}"/>
          </ac:spMkLst>
        </pc:spChg>
        <pc:spChg chg="mod ord">
          <ac:chgData name="Senior Pastor" userId="4ae8e2e6-3752-4daa-9e55-3f6ebcaf242a" providerId="ADAL" clId="{9B37F2C5-249E-4800-9423-052DCE35BA57}" dt="2022-01-12T16:19:29.450" v="712" actId="26606"/>
          <ac:spMkLst>
            <pc:docMk/>
            <pc:sldMk cId="1582710842" sldId="259"/>
            <ac:spMk id="3" creationId="{F297999B-E40E-4662-9479-805851C99006}"/>
          </ac:spMkLst>
        </pc:spChg>
        <pc:spChg chg="del">
          <ac:chgData name="Senior Pastor" userId="4ae8e2e6-3752-4daa-9e55-3f6ebcaf242a" providerId="ADAL" clId="{9B37F2C5-249E-4800-9423-052DCE35BA57}" dt="2022-01-12T16:17:53.496" v="704"/>
          <ac:spMkLst>
            <pc:docMk/>
            <pc:sldMk cId="1582710842" sldId="259"/>
            <ac:spMk id="4" creationId="{89881420-BD9B-442B-A07D-82B04FE207D7}"/>
          </ac:spMkLst>
        </pc:spChg>
        <pc:spChg chg="add del">
          <ac:chgData name="Senior Pastor" userId="4ae8e2e6-3752-4daa-9e55-3f6ebcaf242a" providerId="ADAL" clId="{9B37F2C5-249E-4800-9423-052DCE35BA57}" dt="2022-01-12T16:18:13.950" v="706" actId="26606"/>
          <ac:spMkLst>
            <pc:docMk/>
            <pc:sldMk cId="1582710842" sldId="259"/>
            <ac:spMk id="71" creationId="{45D37F4E-DDB4-456B-97E0-9937730A039F}"/>
          </ac:spMkLst>
        </pc:spChg>
        <pc:spChg chg="add del">
          <ac:chgData name="Senior Pastor" userId="4ae8e2e6-3752-4daa-9e55-3f6ebcaf242a" providerId="ADAL" clId="{9B37F2C5-249E-4800-9423-052DCE35BA57}" dt="2022-01-12T16:18:13.950" v="706" actId="26606"/>
          <ac:spMkLst>
            <pc:docMk/>
            <pc:sldMk cId="1582710842" sldId="259"/>
            <ac:spMk id="73" creationId="{B2DD41CD-8F47-4F56-AD12-4E2FF7696987}"/>
          </ac:spMkLst>
        </pc:spChg>
        <pc:spChg chg="add del">
          <ac:chgData name="Senior Pastor" userId="4ae8e2e6-3752-4daa-9e55-3f6ebcaf242a" providerId="ADAL" clId="{9B37F2C5-249E-4800-9423-052DCE35BA57}" dt="2022-01-12T16:19:29.450" v="712" actId="26606"/>
          <ac:spMkLst>
            <pc:docMk/>
            <pc:sldMk cId="1582710842" sldId="259"/>
            <ac:spMk id="140" creationId="{058A14AF-9FB5-4CC7-BA35-E8E85D3EDF0E}"/>
          </ac:spMkLst>
        </pc:spChg>
        <pc:spChg chg="add del">
          <ac:chgData name="Senior Pastor" userId="4ae8e2e6-3752-4daa-9e55-3f6ebcaf242a" providerId="ADAL" clId="{9B37F2C5-249E-4800-9423-052DCE35BA57}" dt="2022-01-12T16:19:29.450" v="712" actId="26606"/>
          <ac:spMkLst>
            <pc:docMk/>
            <pc:sldMk cId="1582710842" sldId="259"/>
            <ac:spMk id="142" creationId="{3A9A4357-BD1D-4622-A4FE-766E6AB8DE84}"/>
          </ac:spMkLst>
        </pc:spChg>
        <pc:spChg chg="add del">
          <ac:chgData name="Senior Pastor" userId="4ae8e2e6-3752-4daa-9e55-3f6ebcaf242a" providerId="ADAL" clId="{9B37F2C5-249E-4800-9423-052DCE35BA57}" dt="2022-01-12T16:19:29.450" v="712" actId="26606"/>
          <ac:spMkLst>
            <pc:docMk/>
            <pc:sldMk cId="1582710842" sldId="259"/>
            <ac:spMk id="144" creationId="{E659831F-0D9A-4C63-9EBB-8435B85A440F}"/>
          </ac:spMkLst>
        </pc:spChg>
        <pc:spChg chg="add del">
          <ac:chgData name="Senior Pastor" userId="4ae8e2e6-3752-4daa-9e55-3f6ebcaf242a" providerId="ADAL" clId="{9B37F2C5-249E-4800-9423-052DCE35BA57}" dt="2022-01-12T16:19:29.450" v="712" actId="26606"/>
          <ac:spMkLst>
            <pc:docMk/>
            <pc:sldMk cId="1582710842" sldId="259"/>
            <ac:spMk id="146" creationId="{E6995CE5-F890-4ABA-82A2-26507CE8D2A3}"/>
          </ac:spMkLst>
        </pc:spChg>
        <pc:spChg chg="add">
          <ac:chgData name="Senior Pastor" userId="4ae8e2e6-3752-4daa-9e55-3f6ebcaf242a" providerId="ADAL" clId="{9B37F2C5-249E-4800-9423-052DCE35BA57}" dt="2022-01-12T16:19:29.450" v="712" actId="26606"/>
          <ac:spMkLst>
            <pc:docMk/>
            <pc:sldMk cId="1582710842" sldId="259"/>
            <ac:spMk id="192" creationId="{DD38EE57-B708-47C9-A4A4-E25F09FAB029}"/>
          </ac:spMkLst>
        </pc:spChg>
        <pc:spChg chg="add del">
          <ac:chgData name="Senior Pastor" userId="4ae8e2e6-3752-4daa-9e55-3f6ebcaf242a" providerId="ADAL" clId="{9B37F2C5-249E-4800-9423-052DCE35BA57}" dt="2022-01-12T16:18:20.375" v="708" actId="26606"/>
          <ac:spMkLst>
            <pc:docMk/>
            <pc:sldMk cId="1582710842" sldId="259"/>
            <ac:spMk id="5124" creationId="{357DD0D3-F869-46D0-944C-6EC60E19E351}"/>
          </ac:spMkLst>
        </pc:spChg>
        <pc:spChg chg="add del">
          <ac:chgData name="Senior Pastor" userId="4ae8e2e6-3752-4daa-9e55-3f6ebcaf242a" providerId="ADAL" clId="{9B37F2C5-249E-4800-9423-052DCE35BA57}" dt="2022-01-12T16:18:52.859" v="711" actId="26606"/>
          <ac:spMkLst>
            <pc:docMk/>
            <pc:sldMk cId="1582710842" sldId="259"/>
            <ac:spMk id="5126" creationId="{2B566528-1B12-4246-9431-5C2D7D081168}"/>
          </ac:spMkLst>
        </pc:spChg>
        <pc:grpChg chg="add del">
          <ac:chgData name="Senior Pastor" userId="4ae8e2e6-3752-4daa-9e55-3f6ebcaf242a" providerId="ADAL" clId="{9B37F2C5-249E-4800-9423-052DCE35BA57}" dt="2022-01-12T16:18:52.859" v="711" actId="26606"/>
          <ac:grpSpMkLst>
            <pc:docMk/>
            <pc:sldMk cId="1582710842" sldId="259"/>
            <ac:grpSpMk id="77" creationId="{5995D10D-E9C9-47DB-AE7E-801FEF38F5C9}"/>
          </ac:grpSpMkLst>
        </pc:grpChg>
        <pc:grpChg chg="add">
          <ac:chgData name="Senior Pastor" userId="4ae8e2e6-3752-4daa-9e55-3f6ebcaf242a" providerId="ADAL" clId="{9B37F2C5-249E-4800-9423-052DCE35BA57}" dt="2022-01-12T16:19:29.450" v="712" actId="26606"/>
          <ac:grpSpMkLst>
            <pc:docMk/>
            <pc:sldMk cId="1582710842" sldId="259"/>
            <ac:grpSpMk id="193" creationId="{57A28182-58A5-4DBB-8F64-BD944BCA8154}"/>
          </ac:grpSpMkLst>
        </pc:grpChg>
        <pc:grpChg chg="add del">
          <ac:chgData name="Senior Pastor" userId="4ae8e2e6-3752-4daa-9e55-3f6ebcaf242a" providerId="ADAL" clId="{9B37F2C5-249E-4800-9423-052DCE35BA57}" dt="2022-01-12T16:18:52.859" v="711" actId="26606"/>
          <ac:grpSpMkLst>
            <pc:docMk/>
            <pc:sldMk cId="1582710842" sldId="259"/>
            <ac:grpSpMk id="5127" creationId="{828A5161-06F1-46CF-8AD7-844680A59E13}"/>
          </ac:grpSpMkLst>
        </pc:grpChg>
        <pc:picChg chg="add mod">
          <ac:chgData name="Senior Pastor" userId="4ae8e2e6-3752-4daa-9e55-3f6ebcaf242a" providerId="ADAL" clId="{9B37F2C5-249E-4800-9423-052DCE35BA57}" dt="2022-01-12T16:19:29.450" v="712" actId="26606"/>
          <ac:picMkLst>
            <pc:docMk/>
            <pc:sldMk cId="1582710842" sldId="259"/>
            <ac:picMk id="5122" creationId="{00D16472-70A4-4C86-A282-3DAFB7E65326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6:23:39.219" v="746" actId="26606"/>
        <pc:sldMkLst>
          <pc:docMk/>
          <pc:sldMk cId="1797212106" sldId="260"/>
        </pc:sldMkLst>
        <pc:spChg chg="mod">
          <ac:chgData name="Senior Pastor" userId="4ae8e2e6-3752-4daa-9e55-3f6ebcaf242a" providerId="ADAL" clId="{9B37F2C5-249E-4800-9423-052DCE35BA57}" dt="2022-01-12T16:23:39.219" v="746" actId="26606"/>
          <ac:spMkLst>
            <pc:docMk/>
            <pc:sldMk cId="1797212106" sldId="260"/>
            <ac:spMk id="2" creationId="{3A9EE597-66A1-493D-847E-1E40928C5708}"/>
          </ac:spMkLst>
        </pc:spChg>
        <pc:spChg chg="mod">
          <ac:chgData name="Senior Pastor" userId="4ae8e2e6-3752-4daa-9e55-3f6ebcaf242a" providerId="ADAL" clId="{9B37F2C5-249E-4800-9423-052DCE35BA57}" dt="2022-01-12T16:23:39.219" v="746" actId="26606"/>
          <ac:spMkLst>
            <pc:docMk/>
            <pc:sldMk cId="1797212106" sldId="260"/>
            <ac:spMk id="3" creationId="{8142178E-E56B-4C8E-BD5E-CBC8FBCC4F4A}"/>
          </ac:spMkLst>
        </pc:spChg>
        <pc:spChg chg="add del">
          <ac:chgData name="Senior Pastor" userId="4ae8e2e6-3752-4daa-9e55-3f6ebcaf242a" providerId="ADAL" clId="{9B37F2C5-249E-4800-9423-052DCE35BA57}" dt="2022-01-12T16:23:21.660" v="741"/>
          <ac:spMkLst>
            <pc:docMk/>
            <pc:sldMk cId="1797212106" sldId="260"/>
            <ac:spMk id="4" creationId="{0C117EE8-20E1-4184-B5E9-1BA4A8BA57E0}"/>
          </ac:spMkLst>
        </pc:spChg>
        <pc:spChg chg="add del">
          <ac:chgData name="Senior Pastor" userId="4ae8e2e6-3752-4daa-9e55-3f6ebcaf242a" providerId="ADAL" clId="{9B37F2C5-249E-4800-9423-052DCE35BA57}" dt="2022-01-12T16:23:35.104" v="743" actId="26606"/>
          <ac:spMkLst>
            <pc:docMk/>
            <pc:sldMk cId="1797212106" sldId="260"/>
            <ac:spMk id="10" creationId="{3CD9DF72-87A3-404E-A828-84CBF11A8303}"/>
          </ac:spMkLst>
        </pc:spChg>
        <pc:spChg chg="add del">
          <ac:chgData name="Senior Pastor" userId="4ae8e2e6-3752-4daa-9e55-3f6ebcaf242a" providerId="ADAL" clId="{9B37F2C5-249E-4800-9423-052DCE35BA57}" dt="2022-01-12T16:23:39.204" v="745" actId="26606"/>
          <ac:spMkLst>
            <pc:docMk/>
            <pc:sldMk cId="1797212106" sldId="260"/>
            <ac:spMk id="18" creationId="{F4C0B10B-D2C4-4A54-AFAD-3D27DF88BB37}"/>
          </ac:spMkLst>
        </pc:spChg>
        <pc:spChg chg="add">
          <ac:chgData name="Senior Pastor" userId="4ae8e2e6-3752-4daa-9e55-3f6ebcaf242a" providerId="ADAL" clId="{9B37F2C5-249E-4800-9423-052DCE35BA57}" dt="2022-01-12T16:23:39.219" v="746" actId="26606"/>
          <ac:spMkLst>
            <pc:docMk/>
            <pc:sldMk cId="1797212106" sldId="260"/>
            <ac:spMk id="21" creationId="{131BAD53-4E89-4F62-BBB7-26359763ED39}"/>
          </ac:spMkLst>
        </pc:spChg>
        <pc:spChg chg="add">
          <ac:chgData name="Senior Pastor" userId="4ae8e2e6-3752-4daa-9e55-3f6ebcaf242a" providerId="ADAL" clId="{9B37F2C5-249E-4800-9423-052DCE35BA57}" dt="2022-01-12T16:23:39.219" v="746" actId="26606"/>
          <ac:spMkLst>
            <pc:docMk/>
            <pc:sldMk cId="1797212106" sldId="260"/>
            <ac:spMk id="22" creationId="{62756DA2-40EB-4C6F-B962-5822FFB54FB6}"/>
          </ac:spMkLst>
        </pc:spChg>
        <pc:spChg chg="add del">
          <ac:chgData name="Senior Pastor" userId="4ae8e2e6-3752-4daa-9e55-3f6ebcaf242a" providerId="ADAL" clId="{9B37F2C5-249E-4800-9423-052DCE35BA57}" dt="2022-01-12T16:23:14.973" v="739" actId="26606"/>
          <ac:spMkLst>
            <pc:docMk/>
            <pc:sldMk cId="1797212106" sldId="260"/>
            <ac:spMk id="71" creationId="{DD38EE57-B708-47C9-A4A4-E25F09FAB029}"/>
          </ac:spMkLst>
        </pc:spChg>
        <pc:spChg chg="add del">
          <ac:chgData name="Senior Pastor" userId="4ae8e2e6-3752-4daa-9e55-3f6ebcaf242a" providerId="ADAL" clId="{9B37F2C5-249E-4800-9423-052DCE35BA57}" dt="2022-01-12T16:22:12.105" v="735" actId="26606"/>
          <ac:spMkLst>
            <pc:docMk/>
            <pc:sldMk cId="1797212106" sldId="260"/>
            <ac:spMk id="135" creationId="{2B97F24A-32CE-4C1C-A50D-3016B394DCFB}"/>
          </ac:spMkLst>
        </pc:spChg>
        <pc:spChg chg="add del">
          <ac:chgData name="Senior Pastor" userId="4ae8e2e6-3752-4daa-9e55-3f6ebcaf242a" providerId="ADAL" clId="{9B37F2C5-249E-4800-9423-052DCE35BA57}" dt="2022-01-12T16:22:12.105" v="735" actId="26606"/>
          <ac:spMkLst>
            <pc:docMk/>
            <pc:sldMk cId="1797212106" sldId="260"/>
            <ac:spMk id="137" creationId="{CD8B4F24-440B-49E9-B85D-733523DC064B}"/>
          </ac:spMkLst>
        </pc:spChg>
        <pc:spChg chg="add del">
          <ac:chgData name="Senior Pastor" userId="4ae8e2e6-3752-4daa-9e55-3f6ebcaf242a" providerId="ADAL" clId="{9B37F2C5-249E-4800-9423-052DCE35BA57}" dt="2022-01-12T16:23:13.115" v="737" actId="26606"/>
          <ac:spMkLst>
            <pc:docMk/>
            <pc:sldMk cId="1797212106" sldId="260"/>
            <ac:spMk id="6148" creationId="{F4C0B10B-D2C4-4A54-AFAD-3D27DF88BB37}"/>
          </ac:spMkLst>
        </pc:spChg>
        <pc:grpChg chg="add del">
          <ac:chgData name="Senior Pastor" userId="4ae8e2e6-3752-4daa-9e55-3f6ebcaf242a" providerId="ADAL" clId="{9B37F2C5-249E-4800-9423-052DCE35BA57}" dt="2022-01-12T16:23:39.204" v="745" actId="26606"/>
          <ac:grpSpMkLst>
            <pc:docMk/>
            <pc:sldMk cId="1797212106" sldId="260"/>
            <ac:grpSpMk id="19" creationId="{B6BADB90-C74B-40D6-86DC-503F65FCE8DC}"/>
          </ac:grpSpMkLst>
        </pc:grpChg>
        <pc:grpChg chg="add del">
          <ac:chgData name="Senior Pastor" userId="4ae8e2e6-3752-4daa-9e55-3f6ebcaf242a" providerId="ADAL" clId="{9B37F2C5-249E-4800-9423-052DCE35BA57}" dt="2022-01-12T16:23:14.973" v="739" actId="26606"/>
          <ac:grpSpMkLst>
            <pc:docMk/>
            <pc:sldMk cId="1797212106" sldId="260"/>
            <ac:grpSpMk id="73" creationId="{57A28182-58A5-4DBB-8F64-BD944BCA8154}"/>
          </ac:grpSpMkLst>
        </pc:grpChg>
        <pc:grpChg chg="add del">
          <ac:chgData name="Senior Pastor" userId="4ae8e2e6-3752-4daa-9e55-3f6ebcaf242a" providerId="ADAL" clId="{9B37F2C5-249E-4800-9423-052DCE35BA57}" dt="2022-01-12T16:23:13.115" v="737" actId="26606"/>
          <ac:grpSpMkLst>
            <pc:docMk/>
            <pc:sldMk cId="1797212106" sldId="260"/>
            <ac:grpSpMk id="6149" creationId="{B6BADB90-C74B-40D6-86DC-503F65FCE8DC}"/>
          </ac:grpSpMkLst>
        </pc:grpChg>
        <pc:picChg chg="add mod ord">
          <ac:chgData name="Senior Pastor" userId="4ae8e2e6-3752-4daa-9e55-3f6ebcaf242a" providerId="ADAL" clId="{9B37F2C5-249E-4800-9423-052DCE35BA57}" dt="2022-01-12T16:23:39.219" v="746" actId="26606"/>
          <ac:picMkLst>
            <pc:docMk/>
            <pc:sldMk cId="1797212106" sldId="260"/>
            <ac:picMk id="5" creationId="{A79AEEF6-FEE6-48C9-93BE-8B3A88480F25}"/>
          </ac:picMkLst>
        </pc:picChg>
        <pc:picChg chg="add del mod">
          <ac:chgData name="Senior Pastor" userId="4ae8e2e6-3752-4daa-9e55-3f6ebcaf242a" providerId="ADAL" clId="{9B37F2C5-249E-4800-9423-052DCE35BA57}" dt="2022-01-12T16:23:16.061" v="740"/>
          <ac:picMkLst>
            <pc:docMk/>
            <pc:sldMk cId="1797212106" sldId="260"/>
            <ac:picMk id="6146" creationId="{0ADE3671-7313-4DED-AAE0-D358451A61D9}"/>
          </ac:picMkLst>
        </pc:picChg>
        <pc:cxnChg chg="add del">
          <ac:chgData name="Senior Pastor" userId="4ae8e2e6-3752-4daa-9e55-3f6ebcaf242a" providerId="ADAL" clId="{9B37F2C5-249E-4800-9423-052DCE35BA57}" dt="2022-01-12T16:23:35.104" v="743" actId="26606"/>
          <ac:cxnSpMkLst>
            <pc:docMk/>
            <pc:sldMk cId="1797212106" sldId="260"/>
            <ac:cxnSpMk id="12" creationId="{20E3A342-4D61-4E3F-AF90-1AB42AEB96CC}"/>
          </ac:cxnSpMkLst>
        </pc:cxnChg>
      </pc:sldChg>
      <pc:sldChg chg="addSp delSp modSp new mod ord setBg setClrOvrMap">
        <pc:chgData name="Senior Pastor" userId="4ae8e2e6-3752-4daa-9e55-3f6ebcaf242a" providerId="ADAL" clId="{9B37F2C5-249E-4800-9423-052DCE35BA57}" dt="2022-01-12T16:28:28.173" v="752"/>
        <pc:sldMkLst>
          <pc:docMk/>
          <pc:sldMk cId="558178267" sldId="261"/>
        </pc:sldMkLst>
        <pc:spChg chg="mod">
          <ac:chgData name="Senior Pastor" userId="4ae8e2e6-3752-4daa-9e55-3f6ebcaf242a" providerId="ADAL" clId="{9B37F2C5-249E-4800-9423-052DCE35BA57}" dt="2022-01-12T16:00:51.009" v="599" actId="26606"/>
          <ac:spMkLst>
            <pc:docMk/>
            <pc:sldMk cId="558178267" sldId="261"/>
            <ac:spMk id="2" creationId="{A77EA5CE-2BF7-460F-A418-1498C28D4806}"/>
          </ac:spMkLst>
        </pc:spChg>
        <pc:spChg chg="mod">
          <ac:chgData name="Senior Pastor" userId="4ae8e2e6-3752-4daa-9e55-3f6ebcaf242a" providerId="ADAL" clId="{9B37F2C5-249E-4800-9423-052DCE35BA57}" dt="2022-01-12T16:01:38.210" v="623" actId="20577"/>
          <ac:spMkLst>
            <pc:docMk/>
            <pc:sldMk cId="558178267" sldId="261"/>
            <ac:spMk id="3" creationId="{5E0B7F0A-388B-464E-AAB2-6311C810AB74}"/>
          </ac:spMkLst>
        </pc:spChg>
        <pc:spChg chg="del">
          <ac:chgData name="Senior Pastor" userId="4ae8e2e6-3752-4daa-9e55-3f6ebcaf242a" providerId="ADAL" clId="{9B37F2C5-249E-4800-9423-052DCE35BA57}" dt="2022-01-12T15:59:51.644" v="592"/>
          <ac:spMkLst>
            <pc:docMk/>
            <pc:sldMk cId="558178267" sldId="261"/>
            <ac:spMk id="4" creationId="{FF6EC24F-9CCA-4252-834C-B11F5755CEC5}"/>
          </ac:spMkLst>
        </pc:spChg>
        <pc:spChg chg="add del">
          <ac:chgData name="Senior Pastor" userId="4ae8e2e6-3752-4daa-9e55-3f6ebcaf242a" providerId="ADAL" clId="{9B37F2C5-249E-4800-9423-052DCE35BA57}" dt="2022-01-12T16:00:08.319" v="594" actId="26606"/>
          <ac:spMkLst>
            <pc:docMk/>
            <pc:sldMk cId="558178267" sldId="261"/>
            <ac:spMk id="71" creationId="{CF62D2A7-8207-488C-9F46-316BA81A16C8}"/>
          </ac:spMkLst>
        </pc:spChg>
        <pc:spChg chg="add del">
          <ac:chgData name="Senior Pastor" userId="4ae8e2e6-3752-4daa-9e55-3f6ebcaf242a" providerId="ADAL" clId="{9B37F2C5-249E-4800-9423-052DCE35BA57}" dt="2022-01-12T16:00:18.691" v="596" actId="26606"/>
          <ac:spMkLst>
            <pc:docMk/>
            <pc:sldMk cId="558178267" sldId="261"/>
            <ac:spMk id="3076" creationId="{B95B9BA8-1D69-4796-85F5-B6D0BD52354B}"/>
          </ac:spMkLst>
        </pc:spChg>
        <pc:spChg chg="add del">
          <ac:chgData name="Senior Pastor" userId="4ae8e2e6-3752-4daa-9e55-3f6ebcaf242a" providerId="ADAL" clId="{9B37F2C5-249E-4800-9423-052DCE35BA57}" dt="2022-01-12T16:00:50.993" v="598" actId="26606"/>
          <ac:spMkLst>
            <pc:docMk/>
            <pc:sldMk cId="558178267" sldId="261"/>
            <ac:spMk id="3078" creationId="{E8A8EAB8-D2FF-444D-B34B-7D32F106AD0E}"/>
          </ac:spMkLst>
        </pc:spChg>
        <pc:spChg chg="add del">
          <ac:chgData name="Senior Pastor" userId="4ae8e2e6-3752-4daa-9e55-3f6ebcaf242a" providerId="ADAL" clId="{9B37F2C5-249E-4800-9423-052DCE35BA57}" dt="2022-01-12T16:00:50.993" v="598" actId="26606"/>
          <ac:spMkLst>
            <pc:docMk/>
            <pc:sldMk cId="558178267" sldId="261"/>
            <ac:spMk id="3079" creationId="{C61F2F60-14E3-4196-B7CE-175E46F04481}"/>
          </ac:spMkLst>
        </pc:spChg>
        <pc:spChg chg="add">
          <ac:chgData name="Senior Pastor" userId="4ae8e2e6-3752-4daa-9e55-3f6ebcaf242a" providerId="ADAL" clId="{9B37F2C5-249E-4800-9423-052DCE35BA57}" dt="2022-01-12T16:00:51.009" v="599" actId="26606"/>
          <ac:spMkLst>
            <pc:docMk/>
            <pc:sldMk cId="558178267" sldId="261"/>
            <ac:spMk id="3081" creationId="{4B6ECB93-D7FF-4F09-A8ED-D4588EE7C7DA}"/>
          </ac:spMkLst>
        </pc:spChg>
        <pc:spChg chg="add">
          <ac:chgData name="Senior Pastor" userId="4ae8e2e6-3752-4daa-9e55-3f6ebcaf242a" providerId="ADAL" clId="{9B37F2C5-249E-4800-9423-052DCE35BA57}" dt="2022-01-12T16:00:51.009" v="599" actId="26606"/>
          <ac:spMkLst>
            <pc:docMk/>
            <pc:sldMk cId="558178267" sldId="261"/>
            <ac:spMk id="3082" creationId="{EBF87945-A001-489F-9D9B-7D9435F0B9CA}"/>
          </ac:spMkLst>
        </pc:spChg>
        <pc:grpChg chg="add del">
          <ac:chgData name="Senior Pastor" userId="4ae8e2e6-3752-4daa-9e55-3f6ebcaf242a" providerId="ADAL" clId="{9B37F2C5-249E-4800-9423-052DCE35BA57}" dt="2022-01-12T16:00:18.691" v="596" actId="26606"/>
          <ac:grpSpMkLst>
            <pc:docMk/>
            <pc:sldMk cId="558178267" sldId="261"/>
            <ac:grpSpMk id="73" creationId="{D44E3F87-3D58-4B03-86B2-15A5C5B9C964}"/>
          </ac:grpSpMkLst>
        </pc:grpChg>
        <pc:picChg chg="add mod">
          <ac:chgData name="Senior Pastor" userId="4ae8e2e6-3752-4daa-9e55-3f6ebcaf242a" providerId="ADAL" clId="{9B37F2C5-249E-4800-9423-052DCE35BA57}" dt="2022-01-12T16:00:51.009" v="599" actId="26606"/>
          <ac:picMkLst>
            <pc:docMk/>
            <pc:sldMk cId="558178267" sldId="261"/>
            <ac:picMk id="3074" creationId="{17034B7A-1E48-467D-B87F-7FBB391D5276}"/>
          </ac:picMkLst>
        </pc:picChg>
      </pc:sldChg>
      <pc:sldChg chg="addSp delSp modSp new mod setBg setClrOvrMap">
        <pc:chgData name="Senior Pastor" userId="4ae8e2e6-3752-4daa-9e55-3f6ebcaf242a" providerId="ADAL" clId="{9B37F2C5-249E-4800-9423-052DCE35BA57}" dt="2022-01-12T16:42:43.446" v="848" actId="20577"/>
        <pc:sldMkLst>
          <pc:docMk/>
          <pc:sldMk cId="3995173138" sldId="262"/>
        </pc:sldMkLst>
        <pc:spChg chg="mod">
          <ac:chgData name="Senior Pastor" userId="4ae8e2e6-3752-4daa-9e55-3f6ebcaf242a" providerId="ADAL" clId="{9B37F2C5-249E-4800-9423-052DCE35BA57}" dt="2022-01-12T16:41:52.583" v="830" actId="26606"/>
          <ac:spMkLst>
            <pc:docMk/>
            <pc:sldMk cId="3995173138" sldId="262"/>
            <ac:spMk id="2" creationId="{DDF4A37F-3282-461E-984F-D07B46E0451D}"/>
          </ac:spMkLst>
        </pc:spChg>
        <pc:spChg chg="mod">
          <ac:chgData name="Senior Pastor" userId="4ae8e2e6-3752-4daa-9e55-3f6ebcaf242a" providerId="ADAL" clId="{9B37F2C5-249E-4800-9423-052DCE35BA57}" dt="2022-01-12T16:42:43.446" v="848" actId="20577"/>
          <ac:spMkLst>
            <pc:docMk/>
            <pc:sldMk cId="3995173138" sldId="262"/>
            <ac:spMk id="3" creationId="{C567A35A-6046-441B-8E6F-E34FE1338FAE}"/>
          </ac:spMkLst>
        </pc:spChg>
        <pc:spChg chg="del">
          <ac:chgData name="Senior Pastor" userId="4ae8e2e6-3752-4daa-9e55-3f6ebcaf242a" providerId="ADAL" clId="{9B37F2C5-249E-4800-9423-052DCE35BA57}" dt="2022-01-12T16:40:48.733" v="817"/>
          <ac:spMkLst>
            <pc:docMk/>
            <pc:sldMk cId="3995173138" sldId="262"/>
            <ac:spMk id="4" creationId="{AF45CAC5-AACB-4808-83ED-5BC19C268385}"/>
          </ac:spMkLst>
        </pc:spChg>
        <pc:spChg chg="add del">
          <ac:chgData name="Senior Pastor" userId="4ae8e2e6-3752-4daa-9e55-3f6ebcaf242a" providerId="ADAL" clId="{9B37F2C5-249E-4800-9423-052DCE35BA57}" dt="2022-01-12T16:41:07.512" v="819" actId="26606"/>
          <ac:spMkLst>
            <pc:docMk/>
            <pc:sldMk cId="3995173138" sldId="262"/>
            <ac:spMk id="71" creationId="{5E39A796-BE83-48B1-B33F-35C4A32AAB57}"/>
          </ac:spMkLst>
        </pc:spChg>
        <pc:spChg chg="add del">
          <ac:chgData name="Senior Pastor" userId="4ae8e2e6-3752-4daa-9e55-3f6ebcaf242a" providerId="ADAL" clId="{9B37F2C5-249E-4800-9423-052DCE35BA57}" dt="2022-01-12T16:41:07.512" v="819" actId="26606"/>
          <ac:spMkLst>
            <pc:docMk/>
            <pc:sldMk cId="3995173138" sldId="262"/>
            <ac:spMk id="73" creationId="{72F84B47-E267-4194-8194-831DB7B5547F}"/>
          </ac:spMkLst>
        </pc:spChg>
        <pc:spChg chg="add del">
          <ac:chgData name="Senior Pastor" userId="4ae8e2e6-3752-4daa-9e55-3f6ebcaf242a" providerId="ADAL" clId="{9B37F2C5-249E-4800-9423-052DCE35BA57}" dt="2022-01-12T16:41:10.959" v="821" actId="26606"/>
          <ac:spMkLst>
            <pc:docMk/>
            <pc:sldMk cId="3995173138" sldId="262"/>
            <ac:spMk id="75" creationId="{11C51958-04D4-4687-95A2-95DCDCF47464}"/>
          </ac:spMkLst>
        </pc:spChg>
        <pc:spChg chg="add del">
          <ac:chgData name="Senior Pastor" userId="4ae8e2e6-3752-4daa-9e55-3f6ebcaf242a" providerId="ADAL" clId="{9B37F2C5-249E-4800-9423-052DCE35BA57}" dt="2022-01-12T16:41:10.959" v="821" actId="26606"/>
          <ac:spMkLst>
            <pc:docMk/>
            <pc:sldMk cId="3995173138" sldId="262"/>
            <ac:spMk id="77" creationId="{79AFCB35-9C04-4524-A0B1-57FF6865D013}"/>
          </ac:spMkLst>
        </pc:spChg>
        <pc:spChg chg="add del">
          <ac:chgData name="Senior Pastor" userId="4ae8e2e6-3752-4daa-9e55-3f6ebcaf242a" providerId="ADAL" clId="{9B37F2C5-249E-4800-9423-052DCE35BA57}" dt="2022-01-12T16:41:10.959" v="821" actId="26606"/>
          <ac:spMkLst>
            <pc:docMk/>
            <pc:sldMk cId="3995173138" sldId="262"/>
            <ac:spMk id="79" creationId="{D11AD2AD-0BA0-4DD3-8EEA-84686A0E718C}"/>
          </ac:spMkLst>
        </pc:spChg>
        <pc:spChg chg="add del">
          <ac:chgData name="Senior Pastor" userId="4ae8e2e6-3752-4daa-9e55-3f6ebcaf242a" providerId="ADAL" clId="{9B37F2C5-249E-4800-9423-052DCE35BA57}" dt="2022-01-12T16:41:10.959" v="821" actId="26606"/>
          <ac:spMkLst>
            <pc:docMk/>
            <pc:sldMk cId="3995173138" sldId="262"/>
            <ac:spMk id="1028" creationId="{5A0118C5-4F8D-4CF4-BADD-53FEACC6C42A}"/>
          </ac:spMkLst>
        </pc:spChg>
        <pc:spChg chg="add del">
          <ac:chgData name="Senior Pastor" userId="4ae8e2e6-3752-4daa-9e55-3f6ebcaf242a" providerId="ADAL" clId="{9B37F2C5-249E-4800-9423-052DCE35BA57}" dt="2022-01-12T16:41:10.959" v="821" actId="26606"/>
          <ac:spMkLst>
            <pc:docMk/>
            <pc:sldMk cId="3995173138" sldId="262"/>
            <ac:spMk id="1029" creationId="{3C1D1FA3-6212-4B97-9B1E-C7F81247C2B9}"/>
          </ac:spMkLst>
        </pc:spChg>
        <pc:spChg chg="add del">
          <ac:chgData name="Senior Pastor" userId="4ae8e2e6-3752-4daa-9e55-3f6ebcaf242a" providerId="ADAL" clId="{9B37F2C5-249E-4800-9423-052DCE35BA57}" dt="2022-01-12T16:41:29.448" v="823" actId="26606"/>
          <ac:spMkLst>
            <pc:docMk/>
            <pc:sldMk cId="3995173138" sldId="262"/>
            <ac:spMk id="1031" creationId="{B95B9BA8-1D69-4796-85F5-B6D0BD52354B}"/>
          </ac:spMkLst>
        </pc:spChg>
        <pc:spChg chg="add del">
          <ac:chgData name="Senior Pastor" userId="4ae8e2e6-3752-4daa-9e55-3f6ebcaf242a" providerId="ADAL" clId="{9B37F2C5-249E-4800-9423-052DCE35BA57}" dt="2022-01-12T16:41:40.353" v="825" actId="26606"/>
          <ac:spMkLst>
            <pc:docMk/>
            <pc:sldMk cId="3995173138" sldId="262"/>
            <ac:spMk id="1033" creationId="{CF62D2A7-8207-488C-9F46-316BA81A16C8}"/>
          </ac:spMkLst>
        </pc:spChg>
        <pc:spChg chg="add del">
          <ac:chgData name="Senior Pastor" userId="4ae8e2e6-3752-4daa-9e55-3f6ebcaf242a" providerId="ADAL" clId="{9B37F2C5-249E-4800-9423-052DCE35BA57}" dt="2022-01-12T16:41:49.349" v="827" actId="26606"/>
          <ac:spMkLst>
            <pc:docMk/>
            <pc:sldMk cId="3995173138" sldId="262"/>
            <ac:spMk id="1035" creationId="{0288C6B4-AFC3-407F-A595-EFFD38D4CCAF}"/>
          </ac:spMkLst>
        </pc:spChg>
        <pc:spChg chg="add del">
          <ac:chgData name="Senior Pastor" userId="4ae8e2e6-3752-4daa-9e55-3f6ebcaf242a" providerId="ADAL" clId="{9B37F2C5-249E-4800-9423-052DCE35BA57}" dt="2022-01-12T16:41:49.349" v="827" actId="26606"/>
          <ac:spMkLst>
            <pc:docMk/>
            <pc:sldMk cId="3995173138" sldId="262"/>
            <ac:spMk id="1036" creationId="{CF236821-17FE-429B-8D2C-08E13A64EA40}"/>
          </ac:spMkLst>
        </pc:spChg>
        <pc:spChg chg="add del">
          <ac:chgData name="Senior Pastor" userId="4ae8e2e6-3752-4daa-9e55-3f6ebcaf242a" providerId="ADAL" clId="{9B37F2C5-249E-4800-9423-052DCE35BA57}" dt="2022-01-12T16:41:49.349" v="827" actId="26606"/>
          <ac:spMkLst>
            <pc:docMk/>
            <pc:sldMk cId="3995173138" sldId="262"/>
            <ac:spMk id="1037" creationId="{C0BDBCD2-E081-43AB-9119-C55465E59757}"/>
          </ac:spMkLst>
        </pc:spChg>
        <pc:spChg chg="add del">
          <ac:chgData name="Senior Pastor" userId="4ae8e2e6-3752-4daa-9e55-3f6ebcaf242a" providerId="ADAL" clId="{9B37F2C5-249E-4800-9423-052DCE35BA57}" dt="2022-01-12T16:41:49.349" v="827" actId="26606"/>
          <ac:spMkLst>
            <pc:docMk/>
            <pc:sldMk cId="3995173138" sldId="262"/>
            <ac:spMk id="1038" creationId="{98E79BE4-34FE-485A-98A5-92CE8F7C4743}"/>
          </ac:spMkLst>
        </pc:spChg>
        <pc:spChg chg="add del">
          <ac:chgData name="Senior Pastor" userId="4ae8e2e6-3752-4daa-9e55-3f6ebcaf242a" providerId="ADAL" clId="{9B37F2C5-249E-4800-9423-052DCE35BA57}" dt="2022-01-12T16:41:49.349" v="827" actId="26606"/>
          <ac:spMkLst>
            <pc:docMk/>
            <pc:sldMk cId="3995173138" sldId="262"/>
            <ac:spMk id="1039" creationId="{7A5F0580-5EE9-419F-96EE-B6529EF6E7D0}"/>
          </ac:spMkLst>
        </pc:spChg>
        <pc:spChg chg="add del">
          <ac:chgData name="Senior Pastor" userId="4ae8e2e6-3752-4daa-9e55-3f6ebcaf242a" providerId="ADAL" clId="{9B37F2C5-249E-4800-9423-052DCE35BA57}" dt="2022-01-12T16:41:52.561" v="829" actId="26606"/>
          <ac:spMkLst>
            <pc:docMk/>
            <pc:sldMk cId="3995173138" sldId="262"/>
            <ac:spMk id="1041" creationId="{B95B9BA8-1D69-4796-85F5-B6D0BD52354B}"/>
          </ac:spMkLst>
        </pc:spChg>
        <pc:spChg chg="add">
          <ac:chgData name="Senior Pastor" userId="4ae8e2e6-3752-4daa-9e55-3f6ebcaf242a" providerId="ADAL" clId="{9B37F2C5-249E-4800-9423-052DCE35BA57}" dt="2022-01-12T16:41:52.583" v="830" actId="26606"/>
          <ac:spMkLst>
            <pc:docMk/>
            <pc:sldMk cId="3995173138" sldId="262"/>
            <ac:spMk id="1047" creationId="{0288C6B4-AFC3-407F-A595-EFFD38D4CCAF}"/>
          </ac:spMkLst>
        </pc:spChg>
        <pc:spChg chg="add">
          <ac:chgData name="Senior Pastor" userId="4ae8e2e6-3752-4daa-9e55-3f6ebcaf242a" providerId="ADAL" clId="{9B37F2C5-249E-4800-9423-052DCE35BA57}" dt="2022-01-12T16:41:52.583" v="830" actId="26606"/>
          <ac:spMkLst>
            <pc:docMk/>
            <pc:sldMk cId="3995173138" sldId="262"/>
            <ac:spMk id="1048" creationId="{CF236821-17FE-429B-8D2C-08E13A64EA40}"/>
          </ac:spMkLst>
        </pc:spChg>
        <pc:spChg chg="add">
          <ac:chgData name="Senior Pastor" userId="4ae8e2e6-3752-4daa-9e55-3f6ebcaf242a" providerId="ADAL" clId="{9B37F2C5-249E-4800-9423-052DCE35BA57}" dt="2022-01-12T16:41:52.583" v="830" actId="26606"/>
          <ac:spMkLst>
            <pc:docMk/>
            <pc:sldMk cId="3995173138" sldId="262"/>
            <ac:spMk id="1049" creationId="{C0BDBCD2-E081-43AB-9119-C55465E59757}"/>
          </ac:spMkLst>
        </pc:spChg>
        <pc:spChg chg="add">
          <ac:chgData name="Senior Pastor" userId="4ae8e2e6-3752-4daa-9e55-3f6ebcaf242a" providerId="ADAL" clId="{9B37F2C5-249E-4800-9423-052DCE35BA57}" dt="2022-01-12T16:41:52.583" v="830" actId="26606"/>
          <ac:spMkLst>
            <pc:docMk/>
            <pc:sldMk cId="3995173138" sldId="262"/>
            <ac:spMk id="1050" creationId="{98E79BE4-34FE-485A-98A5-92CE8F7C4743}"/>
          </ac:spMkLst>
        </pc:spChg>
        <pc:spChg chg="add">
          <ac:chgData name="Senior Pastor" userId="4ae8e2e6-3752-4daa-9e55-3f6ebcaf242a" providerId="ADAL" clId="{9B37F2C5-249E-4800-9423-052DCE35BA57}" dt="2022-01-12T16:41:52.583" v="830" actId="26606"/>
          <ac:spMkLst>
            <pc:docMk/>
            <pc:sldMk cId="3995173138" sldId="262"/>
            <ac:spMk id="1051" creationId="{7A5F0580-5EE9-419F-96EE-B6529EF6E7D0}"/>
          </ac:spMkLst>
        </pc:spChg>
        <pc:grpChg chg="add del">
          <ac:chgData name="Senior Pastor" userId="4ae8e2e6-3752-4daa-9e55-3f6ebcaf242a" providerId="ADAL" clId="{9B37F2C5-249E-4800-9423-052DCE35BA57}" dt="2022-01-12T16:41:10.959" v="821" actId="26606"/>
          <ac:grpSpMkLst>
            <pc:docMk/>
            <pc:sldMk cId="3995173138" sldId="262"/>
            <ac:grpSpMk id="81" creationId="{0C156BF8-7FF7-440F-BE2B-417DFFE8BFA5}"/>
          </ac:grpSpMkLst>
        </pc:grpChg>
        <pc:grpChg chg="add del">
          <ac:chgData name="Senior Pastor" userId="4ae8e2e6-3752-4daa-9e55-3f6ebcaf242a" providerId="ADAL" clId="{9B37F2C5-249E-4800-9423-052DCE35BA57}" dt="2022-01-12T16:41:52.561" v="829" actId="26606"/>
          <ac:grpSpMkLst>
            <pc:docMk/>
            <pc:sldMk cId="3995173138" sldId="262"/>
            <ac:grpSpMk id="1042" creationId="{D44E3F87-3D58-4B03-86B2-15A5C5B9C964}"/>
          </ac:grpSpMkLst>
        </pc:grpChg>
        <pc:picChg chg="add mod">
          <ac:chgData name="Senior Pastor" userId="4ae8e2e6-3752-4daa-9e55-3f6ebcaf242a" providerId="ADAL" clId="{9B37F2C5-249E-4800-9423-052DCE35BA57}" dt="2022-01-12T16:41:52.583" v="830" actId="26606"/>
          <ac:picMkLst>
            <pc:docMk/>
            <pc:sldMk cId="3995173138" sldId="262"/>
            <ac:picMk id="1026" creationId="{A7E152F1-D65A-4440-BA13-19303CDC6BB3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6:54:04.212" v="910" actId="20577"/>
        <pc:sldMkLst>
          <pc:docMk/>
          <pc:sldMk cId="2992897968" sldId="263"/>
        </pc:sldMkLst>
        <pc:spChg chg="mod">
          <ac:chgData name="Senior Pastor" userId="4ae8e2e6-3752-4daa-9e55-3f6ebcaf242a" providerId="ADAL" clId="{9B37F2C5-249E-4800-9423-052DCE35BA57}" dt="2022-01-12T16:44:39.722" v="872" actId="26606"/>
          <ac:spMkLst>
            <pc:docMk/>
            <pc:sldMk cId="2992897968" sldId="263"/>
            <ac:spMk id="2" creationId="{BD009738-7E75-41D5-8FD8-0CC188B5F733}"/>
          </ac:spMkLst>
        </pc:spChg>
        <pc:spChg chg="mod">
          <ac:chgData name="Senior Pastor" userId="4ae8e2e6-3752-4daa-9e55-3f6ebcaf242a" providerId="ADAL" clId="{9B37F2C5-249E-4800-9423-052DCE35BA57}" dt="2022-01-12T16:54:04.212" v="910" actId="20577"/>
          <ac:spMkLst>
            <pc:docMk/>
            <pc:sldMk cId="2992897968" sldId="263"/>
            <ac:spMk id="3" creationId="{97F7F893-E975-4E3D-A5F6-B029FC255DD1}"/>
          </ac:spMkLst>
        </pc:spChg>
        <pc:spChg chg="del">
          <ac:chgData name="Senior Pastor" userId="4ae8e2e6-3752-4daa-9e55-3f6ebcaf242a" providerId="ADAL" clId="{9B37F2C5-249E-4800-9423-052DCE35BA57}" dt="2022-01-12T16:44:34.205" v="871"/>
          <ac:spMkLst>
            <pc:docMk/>
            <pc:sldMk cId="2992897968" sldId="263"/>
            <ac:spMk id="4" creationId="{33A90646-A5DF-4205-81FB-D20693CB1C4F}"/>
          </ac:spMkLst>
        </pc:spChg>
        <pc:spChg chg="add">
          <ac:chgData name="Senior Pastor" userId="4ae8e2e6-3752-4daa-9e55-3f6ebcaf242a" providerId="ADAL" clId="{9B37F2C5-249E-4800-9423-052DCE35BA57}" dt="2022-01-12T16:44:39.722" v="872" actId="26606"/>
          <ac:spMkLst>
            <pc:docMk/>
            <pc:sldMk cId="2992897968" sldId="263"/>
            <ac:spMk id="71" creationId="{F13C74B1-5B17-4795-BED0-7140497B445A}"/>
          </ac:spMkLst>
        </pc:spChg>
        <pc:spChg chg="add">
          <ac:chgData name="Senior Pastor" userId="4ae8e2e6-3752-4daa-9e55-3f6ebcaf242a" providerId="ADAL" clId="{9B37F2C5-249E-4800-9423-052DCE35BA57}" dt="2022-01-12T16:44:39.722" v="872" actId="26606"/>
          <ac:spMkLst>
            <pc:docMk/>
            <pc:sldMk cId="2992897968" sldId="263"/>
            <ac:spMk id="73" creationId="{D4974D33-8DC5-464E-8C6D-BE58F0669C17}"/>
          </ac:spMkLst>
        </pc:spChg>
        <pc:picChg chg="add mod">
          <ac:chgData name="Senior Pastor" userId="4ae8e2e6-3752-4daa-9e55-3f6ebcaf242a" providerId="ADAL" clId="{9B37F2C5-249E-4800-9423-052DCE35BA57}" dt="2022-01-12T16:44:39.722" v="872" actId="26606"/>
          <ac:picMkLst>
            <pc:docMk/>
            <pc:sldMk cId="2992897968" sldId="263"/>
            <ac:picMk id="2050" creationId="{AED0BDC2-4563-4C59-9693-518C4F7B2EF8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5:48:47.066" v="505" actId="26606"/>
        <pc:sldMkLst>
          <pc:docMk/>
          <pc:sldMk cId="2034898744" sldId="264"/>
        </pc:sldMkLst>
        <pc:spChg chg="mod">
          <ac:chgData name="Senior Pastor" userId="4ae8e2e6-3752-4daa-9e55-3f6ebcaf242a" providerId="ADAL" clId="{9B37F2C5-249E-4800-9423-052DCE35BA57}" dt="2022-01-12T15:48:47.066" v="505" actId="26606"/>
          <ac:spMkLst>
            <pc:docMk/>
            <pc:sldMk cId="2034898744" sldId="264"/>
            <ac:spMk id="2" creationId="{1A4AFF93-780A-4EBB-8EA2-514E3CDD7207}"/>
          </ac:spMkLst>
        </pc:spChg>
        <pc:spChg chg="mod">
          <ac:chgData name="Senior Pastor" userId="4ae8e2e6-3752-4daa-9e55-3f6ebcaf242a" providerId="ADAL" clId="{9B37F2C5-249E-4800-9423-052DCE35BA57}" dt="2022-01-12T15:48:47.066" v="505" actId="26606"/>
          <ac:spMkLst>
            <pc:docMk/>
            <pc:sldMk cId="2034898744" sldId="264"/>
            <ac:spMk id="3" creationId="{E4548A26-60DC-4296-92A5-E0A927D6E4D7}"/>
          </ac:spMkLst>
        </pc:spChg>
        <pc:spChg chg="add del">
          <ac:chgData name="Senior Pastor" userId="4ae8e2e6-3752-4daa-9e55-3f6ebcaf242a" providerId="ADAL" clId="{9B37F2C5-249E-4800-9423-052DCE35BA57}" dt="2022-01-12T15:47:53.972" v="494"/>
          <ac:spMkLst>
            <pc:docMk/>
            <pc:sldMk cId="2034898744" sldId="264"/>
            <ac:spMk id="4" creationId="{559018F3-9622-4185-9510-DCDE7658A1A1}"/>
          </ac:spMkLst>
        </pc:spChg>
        <pc:spChg chg="add del">
          <ac:chgData name="Senior Pastor" userId="4ae8e2e6-3752-4daa-9e55-3f6ebcaf242a" providerId="ADAL" clId="{9B37F2C5-249E-4800-9423-052DCE35BA57}" dt="2022-01-12T15:48:16.855" v="496" actId="26606"/>
          <ac:spMkLst>
            <pc:docMk/>
            <pc:sldMk cId="2034898744" sldId="264"/>
            <ac:spMk id="10" creationId="{D009D6D5-DAC2-4A8B-A17A-E206B9012D09}"/>
          </ac:spMkLst>
        </pc:spChg>
        <pc:spChg chg="add del">
          <ac:chgData name="Senior Pastor" userId="4ae8e2e6-3752-4daa-9e55-3f6ebcaf242a" providerId="ADAL" clId="{9B37F2C5-249E-4800-9423-052DCE35BA57}" dt="2022-01-12T15:48:21.447" v="498" actId="26606"/>
          <ac:spMkLst>
            <pc:docMk/>
            <pc:sldMk cId="2034898744" sldId="264"/>
            <ac:spMk id="12" creationId="{3B2069EE-A08E-44F0-B3F9-3CF8CC2DCAD5}"/>
          </ac:spMkLst>
        </pc:spChg>
        <pc:spChg chg="add del">
          <ac:chgData name="Senior Pastor" userId="4ae8e2e6-3752-4daa-9e55-3f6ebcaf242a" providerId="ADAL" clId="{9B37F2C5-249E-4800-9423-052DCE35BA57}" dt="2022-01-12T15:48:21.447" v="498" actId="26606"/>
          <ac:spMkLst>
            <pc:docMk/>
            <pc:sldMk cId="2034898744" sldId="264"/>
            <ac:spMk id="13" creationId="{33CD251C-A887-4D2F-925B-FC097198538B}"/>
          </ac:spMkLst>
        </pc:spChg>
        <pc:spChg chg="add del">
          <ac:chgData name="Senior Pastor" userId="4ae8e2e6-3752-4daa-9e55-3f6ebcaf242a" providerId="ADAL" clId="{9B37F2C5-249E-4800-9423-052DCE35BA57}" dt="2022-01-12T15:48:47.066" v="504" actId="26606"/>
          <ac:spMkLst>
            <pc:docMk/>
            <pc:sldMk cId="2034898744" sldId="264"/>
            <ac:spMk id="16" creationId="{3873B707-463F-40B0-8227-E8CC6C67EB25}"/>
          </ac:spMkLst>
        </pc:spChg>
        <pc:spChg chg="add del">
          <ac:chgData name="Senior Pastor" userId="4ae8e2e6-3752-4daa-9e55-3f6ebcaf242a" providerId="ADAL" clId="{9B37F2C5-249E-4800-9423-052DCE35BA57}" dt="2022-01-12T15:48:31.221" v="500" actId="26606"/>
          <ac:spMkLst>
            <pc:docMk/>
            <pc:sldMk cId="2034898744" sldId="264"/>
            <ac:spMk id="18" creationId="{8FC9BE17-9A7B-462D-AE50-3D8777387304}"/>
          </ac:spMkLst>
        </pc:spChg>
        <pc:spChg chg="add del">
          <ac:chgData name="Senior Pastor" userId="4ae8e2e6-3752-4daa-9e55-3f6ebcaf242a" providerId="ADAL" clId="{9B37F2C5-249E-4800-9423-052DCE35BA57}" dt="2022-01-12T15:48:31.221" v="500" actId="26606"/>
          <ac:spMkLst>
            <pc:docMk/>
            <pc:sldMk cId="2034898744" sldId="264"/>
            <ac:spMk id="19" creationId="{3EBE8569-6AEC-4B8C-8D53-2DE337CDBA65}"/>
          </ac:spMkLst>
        </pc:spChg>
        <pc:spChg chg="add del">
          <ac:chgData name="Senior Pastor" userId="4ae8e2e6-3752-4daa-9e55-3f6ebcaf242a" providerId="ADAL" clId="{9B37F2C5-249E-4800-9423-052DCE35BA57}" dt="2022-01-12T15:48:31.221" v="500" actId="26606"/>
          <ac:spMkLst>
            <pc:docMk/>
            <pc:sldMk cId="2034898744" sldId="264"/>
            <ac:spMk id="20" creationId="{55D4142C-5077-457F-A6AD-3FECFDB39685}"/>
          </ac:spMkLst>
        </pc:spChg>
        <pc:spChg chg="add del">
          <ac:chgData name="Senior Pastor" userId="4ae8e2e6-3752-4daa-9e55-3f6ebcaf242a" providerId="ADAL" clId="{9B37F2C5-249E-4800-9423-052DCE35BA57}" dt="2022-01-12T15:48:31.221" v="500" actId="26606"/>
          <ac:spMkLst>
            <pc:docMk/>
            <pc:sldMk cId="2034898744" sldId="264"/>
            <ac:spMk id="21" creationId="{7A5F0580-5EE9-419F-96EE-B6529EF6E7D0}"/>
          </ac:spMkLst>
        </pc:spChg>
        <pc:spChg chg="add del">
          <ac:chgData name="Senior Pastor" userId="4ae8e2e6-3752-4daa-9e55-3f6ebcaf242a" providerId="ADAL" clId="{9B37F2C5-249E-4800-9423-052DCE35BA57}" dt="2022-01-12T15:48:43.988" v="502" actId="26606"/>
          <ac:spMkLst>
            <pc:docMk/>
            <pc:sldMk cId="2034898744" sldId="264"/>
            <ac:spMk id="23" creationId="{F13C74B1-5B17-4795-BED0-7140497B445A}"/>
          </ac:spMkLst>
        </pc:spChg>
        <pc:spChg chg="add del">
          <ac:chgData name="Senior Pastor" userId="4ae8e2e6-3752-4daa-9e55-3f6ebcaf242a" providerId="ADAL" clId="{9B37F2C5-249E-4800-9423-052DCE35BA57}" dt="2022-01-12T15:48:43.988" v="502" actId="26606"/>
          <ac:spMkLst>
            <pc:docMk/>
            <pc:sldMk cId="2034898744" sldId="264"/>
            <ac:spMk id="24" creationId="{D4974D33-8DC5-464E-8C6D-BE58F0669C17}"/>
          </ac:spMkLst>
        </pc:spChg>
        <pc:spChg chg="add del">
          <ac:chgData name="Senior Pastor" userId="4ae8e2e6-3752-4daa-9e55-3f6ebcaf242a" providerId="ADAL" clId="{9B37F2C5-249E-4800-9423-052DCE35BA57}" dt="2022-01-12T15:48:47.066" v="504" actId="26606"/>
          <ac:spMkLst>
            <pc:docMk/>
            <pc:sldMk cId="2034898744" sldId="264"/>
            <ac:spMk id="26" creationId="{201CC55D-ED54-4C5C-95E6-10947BD1103B}"/>
          </ac:spMkLst>
        </pc:spChg>
        <pc:spChg chg="add del">
          <ac:chgData name="Senior Pastor" userId="4ae8e2e6-3752-4daa-9e55-3f6ebcaf242a" providerId="ADAL" clId="{9B37F2C5-249E-4800-9423-052DCE35BA57}" dt="2022-01-12T15:48:47.066" v="504" actId="26606"/>
          <ac:spMkLst>
            <pc:docMk/>
            <pc:sldMk cId="2034898744" sldId="264"/>
            <ac:spMk id="30" creationId="{C13237C8-E62C-4F0D-A318-BD6FB6C2D138}"/>
          </ac:spMkLst>
        </pc:spChg>
        <pc:spChg chg="add del">
          <ac:chgData name="Senior Pastor" userId="4ae8e2e6-3752-4daa-9e55-3f6ebcaf242a" providerId="ADAL" clId="{9B37F2C5-249E-4800-9423-052DCE35BA57}" dt="2022-01-12T15:48:47.066" v="504" actId="26606"/>
          <ac:spMkLst>
            <pc:docMk/>
            <pc:sldMk cId="2034898744" sldId="264"/>
            <ac:spMk id="31" creationId="{19C9EAEA-39D0-4B0E-A0EB-51E7B26740B1}"/>
          </ac:spMkLst>
        </pc:spChg>
        <pc:spChg chg="add">
          <ac:chgData name="Senior Pastor" userId="4ae8e2e6-3752-4daa-9e55-3f6ebcaf242a" providerId="ADAL" clId="{9B37F2C5-249E-4800-9423-052DCE35BA57}" dt="2022-01-12T15:48:47.066" v="505" actId="26606"/>
          <ac:spMkLst>
            <pc:docMk/>
            <pc:sldMk cId="2034898744" sldId="264"/>
            <ac:spMk id="33" creationId="{F13C74B1-5B17-4795-BED0-7140497B445A}"/>
          </ac:spMkLst>
        </pc:spChg>
        <pc:spChg chg="add">
          <ac:chgData name="Senior Pastor" userId="4ae8e2e6-3752-4daa-9e55-3f6ebcaf242a" providerId="ADAL" clId="{9B37F2C5-249E-4800-9423-052DCE35BA57}" dt="2022-01-12T15:48:47.066" v="505" actId="26606"/>
          <ac:spMkLst>
            <pc:docMk/>
            <pc:sldMk cId="2034898744" sldId="264"/>
            <ac:spMk id="34" creationId="{D4974D33-8DC5-464E-8C6D-BE58F0669C17}"/>
          </ac:spMkLst>
        </pc:spChg>
        <pc:spChg chg="add del">
          <ac:chgData name="Senior Pastor" userId="4ae8e2e6-3752-4daa-9e55-3f6ebcaf242a" providerId="ADAL" clId="{9B37F2C5-249E-4800-9423-052DCE35BA57}" dt="2022-01-12T15:46:40.433" v="490" actId="26606"/>
          <ac:spMkLst>
            <pc:docMk/>
            <pc:sldMk cId="2034898744" sldId="264"/>
            <ac:spMk id="71" creationId="{B95B9BA8-1D69-4796-85F5-B6D0BD52354B}"/>
          </ac:spMkLst>
        </pc:spChg>
        <pc:spChg chg="add del">
          <ac:chgData name="Senior Pastor" userId="4ae8e2e6-3752-4daa-9e55-3f6ebcaf242a" providerId="ADAL" clId="{9B37F2C5-249E-4800-9423-052DCE35BA57}" dt="2022-01-12T15:47:07.553" v="492" actId="26606"/>
          <ac:spMkLst>
            <pc:docMk/>
            <pc:sldMk cId="2034898744" sldId="264"/>
            <ac:spMk id="1028" creationId="{F13C74B1-5B17-4795-BED0-7140497B445A}"/>
          </ac:spMkLst>
        </pc:spChg>
        <pc:spChg chg="add del">
          <ac:chgData name="Senior Pastor" userId="4ae8e2e6-3752-4daa-9e55-3f6ebcaf242a" providerId="ADAL" clId="{9B37F2C5-249E-4800-9423-052DCE35BA57}" dt="2022-01-12T15:47:07.553" v="492" actId="26606"/>
          <ac:spMkLst>
            <pc:docMk/>
            <pc:sldMk cId="2034898744" sldId="264"/>
            <ac:spMk id="1029" creationId="{D4974D33-8DC5-464E-8C6D-BE58F0669C17}"/>
          </ac:spMkLst>
        </pc:spChg>
        <pc:grpChg chg="add del">
          <ac:chgData name="Senior Pastor" userId="4ae8e2e6-3752-4daa-9e55-3f6ebcaf242a" providerId="ADAL" clId="{9B37F2C5-249E-4800-9423-052DCE35BA57}" dt="2022-01-12T15:48:21.447" v="498" actId="26606"/>
          <ac:grpSpMkLst>
            <pc:docMk/>
            <pc:sldMk cId="2034898744" sldId="264"/>
            <ac:grpSpMk id="14" creationId="{C9888C69-11CC-40BA-BABF-F9B7E11C9156}"/>
          </ac:grpSpMkLst>
        </pc:grpChg>
        <pc:grpChg chg="add del">
          <ac:chgData name="Senior Pastor" userId="4ae8e2e6-3752-4daa-9e55-3f6ebcaf242a" providerId="ADAL" clId="{9B37F2C5-249E-4800-9423-052DCE35BA57}" dt="2022-01-12T15:48:47.066" v="504" actId="26606"/>
          <ac:grpSpMkLst>
            <pc:docMk/>
            <pc:sldMk cId="2034898744" sldId="264"/>
            <ac:grpSpMk id="27" creationId="{1DE889C7-FAD6-4397-98E2-05D503484459}"/>
          </ac:grpSpMkLst>
        </pc:grpChg>
        <pc:grpChg chg="add del">
          <ac:chgData name="Senior Pastor" userId="4ae8e2e6-3752-4daa-9e55-3f6ebcaf242a" providerId="ADAL" clId="{9B37F2C5-249E-4800-9423-052DCE35BA57}" dt="2022-01-12T15:46:40.433" v="490" actId="26606"/>
          <ac:grpSpMkLst>
            <pc:docMk/>
            <pc:sldMk cId="2034898744" sldId="264"/>
            <ac:grpSpMk id="73" creationId="{D44E3F87-3D58-4B03-86B2-15A5C5B9C964}"/>
          </ac:grpSpMkLst>
        </pc:grpChg>
        <pc:picChg chg="add mod ord">
          <ac:chgData name="Senior Pastor" userId="4ae8e2e6-3752-4daa-9e55-3f6ebcaf242a" providerId="ADAL" clId="{9B37F2C5-249E-4800-9423-052DCE35BA57}" dt="2022-01-12T15:48:47.066" v="505" actId="26606"/>
          <ac:picMkLst>
            <pc:docMk/>
            <pc:sldMk cId="2034898744" sldId="264"/>
            <ac:picMk id="5" creationId="{922FDCEA-924B-433A-9DCF-786903618A53}"/>
          </ac:picMkLst>
        </pc:picChg>
        <pc:picChg chg="add del mod">
          <ac:chgData name="Senior Pastor" userId="4ae8e2e6-3752-4daa-9e55-3f6ebcaf242a" providerId="ADAL" clId="{9B37F2C5-249E-4800-9423-052DCE35BA57}" dt="2022-01-12T15:47:09.390" v="493"/>
          <ac:picMkLst>
            <pc:docMk/>
            <pc:sldMk cId="2034898744" sldId="264"/>
            <ac:picMk id="1026" creationId="{9A463995-BE18-4C8E-B6FF-B26DA515BAF0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6:54:25.475" v="927" actId="20577"/>
        <pc:sldMkLst>
          <pc:docMk/>
          <pc:sldMk cId="3217457861" sldId="265"/>
        </pc:sldMkLst>
        <pc:spChg chg="mod">
          <ac:chgData name="Senior Pastor" userId="4ae8e2e6-3752-4daa-9e55-3f6ebcaf242a" providerId="ADAL" clId="{9B37F2C5-249E-4800-9423-052DCE35BA57}" dt="2022-01-12T16:53:18.783" v="893" actId="26606"/>
          <ac:spMkLst>
            <pc:docMk/>
            <pc:sldMk cId="3217457861" sldId="265"/>
            <ac:spMk id="2" creationId="{95C1EC47-7C00-4F9A-94CA-9B6393E1B6E9}"/>
          </ac:spMkLst>
        </pc:spChg>
        <pc:spChg chg="mod">
          <ac:chgData name="Senior Pastor" userId="4ae8e2e6-3752-4daa-9e55-3f6ebcaf242a" providerId="ADAL" clId="{9B37F2C5-249E-4800-9423-052DCE35BA57}" dt="2022-01-12T16:54:25.475" v="927" actId="20577"/>
          <ac:spMkLst>
            <pc:docMk/>
            <pc:sldMk cId="3217457861" sldId="265"/>
            <ac:spMk id="3" creationId="{F2322889-1FE9-417D-A369-6C08E34F1F3E}"/>
          </ac:spMkLst>
        </pc:spChg>
        <pc:spChg chg="del">
          <ac:chgData name="Senior Pastor" userId="4ae8e2e6-3752-4daa-9e55-3f6ebcaf242a" providerId="ADAL" clId="{9B37F2C5-249E-4800-9423-052DCE35BA57}" dt="2022-01-12T16:53:11.863" v="892"/>
          <ac:spMkLst>
            <pc:docMk/>
            <pc:sldMk cId="3217457861" sldId="265"/>
            <ac:spMk id="4" creationId="{320A8C90-AC11-441F-910A-A2F02947D60F}"/>
          </ac:spMkLst>
        </pc:spChg>
        <pc:spChg chg="add">
          <ac:chgData name="Senior Pastor" userId="4ae8e2e6-3752-4daa-9e55-3f6ebcaf242a" providerId="ADAL" clId="{9B37F2C5-249E-4800-9423-052DCE35BA57}" dt="2022-01-12T16:53:18.783" v="893" actId="26606"/>
          <ac:spMkLst>
            <pc:docMk/>
            <pc:sldMk cId="3217457861" sldId="265"/>
            <ac:spMk id="71" creationId="{F13C74B1-5B17-4795-BED0-7140497B445A}"/>
          </ac:spMkLst>
        </pc:spChg>
        <pc:spChg chg="add">
          <ac:chgData name="Senior Pastor" userId="4ae8e2e6-3752-4daa-9e55-3f6ebcaf242a" providerId="ADAL" clId="{9B37F2C5-249E-4800-9423-052DCE35BA57}" dt="2022-01-12T16:53:18.783" v="893" actId="26606"/>
          <ac:spMkLst>
            <pc:docMk/>
            <pc:sldMk cId="3217457861" sldId="265"/>
            <ac:spMk id="73" creationId="{D4974D33-8DC5-464E-8C6D-BE58F0669C17}"/>
          </ac:spMkLst>
        </pc:spChg>
        <pc:picChg chg="add mod">
          <ac:chgData name="Senior Pastor" userId="4ae8e2e6-3752-4daa-9e55-3f6ebcaf242a" providerId="ADAL" clId="{9B37F2C5-249E-4800-9423-052DCE35BA57}" dt="2022-01-12T16:53:18.783" v="893" actId="26606"/>
          <ac:picMkLst>
            <pc:docMk/>
            <pc:sldMk cId="3217457861" sldId="265"/>
            <ac:picMk id="3074" creationId="{3BB1F36C-1A4E-4918-AA7B-EB1438AE9D3D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6:57:52.067" v="971" actId="26606"/>
        <pc:sldMkLst>
          <pc:docMk/>
          <pc:sldMk cId="1223540091" sldId="266"/>
        </pc:sldMkLst>
        <pc:spChg chg="mod">
          <ac:chgData name="Senior Pastor" userId="4ae8e2e6-3752-4daa-9e55-3f6ebcaf242a" providerId="ADAL" clId="{9B37F2C5-249E-4800-9423-052DCE35BA57}" dt="2022-01-12T16:57:52.067" v="971" actId="26606"/>
          <ac:spMkLst>
            <pc:docMk/>
            <pc:sldMk cId="1223540091" sldId="266"/>
            <ac:spMk id="2" creationId="{9E1933D6-8F67-4C3B-9957-10C5B293FECA}"/>
          </ac:spMkLst>
        </pc:spChg>
        <pc:spChg chg="mod ord">
          <ac:chgData name="Senior Pastor" userId="4ae8e2e6-3752-4daa-9e55-3f6ebcaf242a" providerId="ADAL" clId="{9B37F2C5-249E-4800-9423-052DCE35BA57}" dt="2022-01-12T16:57:52.067" v="971" actId="26606"/>
          <ac:spMkLst>
            <pc:docMk/>
            <pc:sldMk cId="1223540091" sldId="266"/>
            <ac:spMk id="3" creationId="{851E2597-AD1D-4D5E-970A-9D9A4A52878D}"/>
          </ac:spMkLst>
        </pc:spChg>
        <pc:spChg chg="del">
          <ac:chgData name="Senior Pastor" userId="4ae8e2e6-3752-4daa-9e55-3f6ebcaf242a" providerId="ADAL" clId="{9B37F2C5-249E-4800-9423-052DCE35BA57}" dt="2022-01-12T16:57:05.313" v="964"/>
          <ac:spMkLst>
            <pc:docMk/>
            <pc:sldMk cId="1223540091" sldId="266"/>
            <ac:spMk id="4" creationId="{57BF5E3C-0B90-4838-928C-71435D0E08B9}"/>
          </ac:spMkLst>
        </pc:spChg>
        <pc:spChg chg="add del">
          <ac:chgData name="Senior Pastor" userId="4ae8e2e6-3752-4daa-9e55-3f6ebcaf242a" providerId="ADAL" clId="{9B37F2C5-249E-4800-9423-052DCE35BA57}" dt="2022-01-12T16:57:40.979" v="966" actId="26606"/>
          <ac:spMkLst>
            <pc:docMk/>
            <pc:sldMk cId="1223540091" sldId="266"/>
            <ac:spMk id="71" creationId="{F13C74B1-5B17-4795-BED0-7140497B445A}"/>
          </ac:spMkLst>
        </pc:spChg>
        <pc:spChg chg="add del">
          <ac:chgData name="Senior Pastor" userId="4ae8e2e6-3752-4daa-9e55-3f6ebcaf242a" providerId="ADAL" clId="{9B37F2C5-249E-4800-9423-052DCE35BA57}" dt="2022-01-12T16:57:40.979" v="966" actId="26606"/>
          <ac:spMkLst>
            <pc:docMk/>
            <pc:sldMk cId="1223540091" sldId="266"/>
            <ac:spMk id="73" creationId="{D4974D33-8DC5-464E-8C6D-BE58F0669C17}"/>
          </ac:spMkLst>
        </pc:spChg>
        <pc:spChg chg="add del">
          <ac:chgData name="Senior Pastor" userId="4ae8e2e6-3752-4daa-9e55-3f6ebcaf242a" providerId="ADAL" clId="{9B37F2C5-249E-4800-9423-052DCE35BA57}" dt="2022-01-12T16:57:45.432" v="968" actId="26606"/>
          <ac:spMkLst>
            <pc:docMk/>
            <pc:sldMk cId="1223540091" sldId="266"/>
            <ac:spMk id="4100" creationId="{79BB35BC-D5C2-4C8B-A22A-A71E6191913B}"/>
          </ac:spMkLst>
        </pc:spChg>
        <pc:spChg chg="add del">
          <ac:chgData name="Senior Pastor" userId="4ae8e2e6-3752-4daa-9e55-3f6ebcaf242a" providerId="ADAL" clId="{9B37F2C5-249E-4800-9423-052DCE35BA57}" dt="2022-01-12T16:57:52.052" v="970" actId="26606"/>
          <ac:spMkLst>
            <pc:docMk/>
            <pc:sldMk cId="1223540091" sldId="266"/>
            <ac:spMk id="4102" creationId="{743AA782-23D1-4521-8CAD-47662984AA08}"/>
          </ac:spMkLst>
        </pc:spChg>
        <pc:spChg chg="add del">
          <ac:chgData name="Senior Pastor" userId="4ae8e2e6-3752-4daa-9e55-3f6ebcaf242a" providerId="ADAL" clId="{9B37F2C5-249E-4800-9423-052DCE35BA57}" dt="2022-01-12T16:57:52.052" v="970" actId="26606"/>
          <ac:spMkLst>
            <pc:docMk/>
            <pc:sldMk cId="1223540091" sldId="266"/>
            <ac:spMk id="4103" creationId="{650D18FE-0824-4A46-B22C-A86B52E5780A}"/>
          </ac:spMkLst>
        </pc:spChg>
        <pc:spChg chg="add">
          <ac:chgData name="Senior Pastor" userId="4ae8e2e6-3752-4daa-9e55-3f6ebcaf242a" providerId="ADAL" clId="{9B37F2C5-249E-4800-9423-052DCE35BA57}" dt="2022-01-12T16:57:52.067" v="971" actId="26606"/>
          <ac:spMkLst>
            <pc:docMk/>
            <pc:sldMk cId="1223540091" sldId="266"/>
            <ac:spMk id="4105" creationId="{F13C74B1-5B17-4795-BED0-7140497B445A}"/>
          </ac:spMkLst>
        </pc:spChg>
        <pc:spChg chg="add">
          <ac:chgData name="Senior Pastor" userId="4ae8e2e6-3752-4daa-9e55-3f6ebcaf242a" providerId="ADAL" clId="{9B37F2C5-249E-4800-9423-052DCE35BA57}" dt="2022-01-12T16:57:52.067" v="971" actId="26606"/>
          <ac:spMkLst>
            <pc:docMk/>
            <pc:sldMk cId="1223540091" sldId="266"/>
            <ac:spMk id="4106" creationId="{D4974D33-8DC5-464E-8C6D-BE58F0669C17}"/>
          </ac:spMkLst>
        </pc:spChg>
        <pc:picChg chg="add mod">
          <ac:chgData name="Senior Pastor" userId="4ae8e2e6-3752-4daa-9e55-3f6ebcaf242a" providerId="ADAL" clId="{9B37F2C5-249E-4800-9423-052DCE35BA57}" dt="2022-01-12T16:57:52.067" v="971" actId="26606"/>
          <ac:picMkLst>
            <pc:docMk/>
            <pc:sldMk cId="1223540091" sldId="266"/>
            <ac:picMk id="4098" creationId="{DB6EC8C7-6681-4A16-8C60-98FBF81E8B3E}"/>
          </ac:picMkLst>
        </pc:picChg>
      </pc:sldChg>
      <pc:sldChg chg="addSp delSp modSp new mod ord setBg">
        <pc:chgData name="Senior Pastor" userId="4ae8e2e6-3752-4daa-9e55-3f6ebcaf242a" providerId="ADAL" clId="{9B37F2C5-249E-4800-9423-052DCE35BA57}" dt="2022-01-12T16:28:38.758" v="756"/>
        <pc:sldMkLst>
          <pc:docMk/>
          <pc:sldMk cId="1458710653" sldId="267"/>
        </pc:sldMkLst>
        <pc:spChg chg="mod">
          <ac:chgData name="Senior Pastor" userId="4ae8e2e6-3752-4daa-9e55-3f6ebcaf242a" providerId="ADAL" clId="{9B37F2C5-249E-4800-9423-052DCE35BA57}" dt="2022-01-12T16:05:56.280" v="672" actId="26606"/>
          <ac:spMkLst>
            <pc:docMk/>
            <pc:sldMk cId="1458710653" sldId="267"/>
            <ac:spMk id="2" creationId="{81CC42B4-ECC7-455C-AFA9-8A44CD42DF39}"/>
          </ac:spMkLst>
        </pc:spChg>
        <pc:spChg chg="mod">
          <ac:chgData name="Senior Pastor" userId="4ae8e2e6-3752-4daa-9e55-3f6ebcaf242a" providerId="ADAL" clId="{9B37F2C5-249E-4800-9423-052DCE35BA57}" dt="2022-01-12T16:05:56.280" v="672" actId="26606"/>
          <ac:spMkLst>
            <pc:docMk/>
            <pc:sldMk cId="1458710653" sldId="267"/>
            <ac:spMk id="3" creationId="{1019B769-344E-4376-BAA4-F44210C99553}"/>
          </ac:spMkLst>
        </pc:spChg>
        <pc:spChg chg="del">
          <ac:chgData name="Senior Pastor" userId="4ae8e2e6-3752-4daa-9e55-3f6ebcaf242a" providerId="ADAL" clId="{9B37F2C5-249E-4800-9423-052DCE35BA57}" dt="2022-01-12T16:05:04.260" v="625"/>
          <ac:spMkLst>
            <pc:docMk/>
            <pc:sldMk cId="1458710653" sldId="267"/>
            <ac:spMk id="4" creationId="{62F4FC0A-4E92-4E4B-929E-7FC2BB2DB478}"/>
          </ac:spMkLst>
        </pc:spChg>
        <pc:spChg chg="add">
          <ac:chgData name="Senior Pastor" userId="4ae8e2e6-3752-4daa-9e55-3f6ebcaf242a" providerId="ADAL" clId="{9B37F2C5-249E-4800-9423-052DCE35BA57}" dt="2022-01-12T16:05:56.280" v="672" actId="26606"/>
          <ac:spMkLst>
            <pc:docMk/>
            <pc:sldMk cId="1458710653" sldId="267"/>
            <ac:spMk id="71" creationId="{665DBBEF-238B-476B-96AB-8AAC3224ECEA}"/>
          </ac:spMkLst>
        </pc:spChg>
        <pc:spChg chg="add">
          <ac:chgData name="Senior Pastor" userId="4ae8e2e6-3752-4daa-9e55-3f6ebcaf242a" providerId="ADAL" clId="{9B37F2C5-249E-4800-9423-052DCE35BA57}" dt="2022-01-12T16:05:56.280" v="672" actId="26606"/>
          <ac:spMkLst>
            <pc:docMk/>
            <pc:sldMk cId="1458710653" sldId="267"/>
            <ac:spMk id="73" creationId="{3FCFB1DE-0B7E-48CC-BA90-B2AB0889F9D6}"/>
          </ac:spMkLst>
        </pc:spChg>
        <pc:picChg chg="add mod">
          <ac:chgData name="Senior Pastor" userId="4ae8e2e6-3752-4daa-9e55-3f6ebcaf242a" providerId="ADAL" clId="{9B37F2C5-249E-4800-9423-052DCE35BA57}" dt="2022-01-12T16:05:56.280" v="672" actId="26606"/>
          <ac:picMkLst>
            <pc:docMk/>
            <pc:sldMk cId="1458710653" sldId="267"/>
            <ac:picMk id="4098" creationId="{546B90B7-160D-4DCD-A4CF-2CF457385A59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7:03:30.917" v="1053" actId="26606"/>
        <pc:sldMkLst>
          <pc:docMk/>
          <pc:sldMk cId="1463503279" sldId="268"/>
        </pc:sldMkLst>
        <pc:spChg chg="mod">
          <ac:chgData name="Senior Pastor" userId="4ae8e2e6-3752-4daa-9e55-3f6ebcaf242a" providerId="ADAL" clId="{9B37F2C5-249E-4800-9423-052DCE35BA57}" dt="2022-01-12T17:03:25.563" v="1051" actId="26606"/>
          <ac:spMkLst>
            <pc:docMk/>
            <pc:sldMk cId="1463503279" sldId="268"/>
            <ac:spMk id="2" creationId="{2BE1718B-B15A-441E-AD13-A41B11433627}"/>
          </ac:spMkLst>
        </pc:spChg>
        <pc:spChg chg="mod ord">
          <ac:chgData name="Senior Pastor" userId="4ae8e2e6-3752-4daa-9e55-3f6ebcaf242a" providerId="ADAL" clId="{9B37F2C5-249E-4800-9423-052DCE35BA57}" dt="2022-01-12T17:03:30.917" v="1053" actId="26606"/>
          <ac:spMkLst>
            <pc:docMk/>
            <pc:sldMk cId="1463503279" sldId="268"/>
            <ac:spMk id="3" creationId="{69F2880A-A8BD-4308-A852-1A2285C0DADC}"/>
          </ac:spMkLst>
        </pc:spChg>
        <pc:spChg chg="del">
          <ac:chgData name="Senior Pastor" userId="4ae8e2e6-3752-4daa-9e55-3f6ebcaf242a" providerId="ADAL" clId="{9B37F2C5-249E-4800-9423-052DCE35BA57}" dt="2022-01-12T16:59:25.312" v="988"/>
          <ac:spMkLst>
            <pc:docMk/>
            <pc:sldMk cId="1463503279" sldId="268"/>
            <ac:spMk id="4" creationId="{24FB5CD6-517E-4029-B1F4-15F365A77653}"/>
          </ac:spMkLst>
        </pc:spChg>
        <pc:spChg chg="add del">
          <ac:chgData name="Senior Pastor" userId="4ae8e2e6-3752-4daa-9e55-3f6ebcaf242a" providerId="ADAL" clId="{9B37F2C5-249E-4800-9423-052DCE35BA57}" dt="2022-01-12T17:01:38.101" v="1011" actId="26606"/>
          <ac:spMkLst>
            <pc:docMk/>
            <pc:sldMk cId="1463503279" sldId="268"/>
            <ac:spMk id="71" creationId="{5E39A796-BE83-48B1-B33F-35C4A32AAB57}"/>
          </ac:spMkLst>
        </pc:spChg>
        <pc:spChg chg="add del">
          <ac:chgData name="Senior Pastor" userId="4ae8e2e6-3752-4daa-9e55-3f6ebcaf242a" providerId="ADAL" clId="{9B37F2C5-249E-4800-9423-052DCE35BA57}" dt="2022-01-12T17:01:38.101" v="1011" actId="26606"/>
          <ac:spMkLst>
            <pc:docMk/>
            <pc:sldMk cId="1463503279" sldId="268"/>
            <ac:spMk id="73" creationId="{72F84B47-E267-4194-8194-831DB7B5547F}"/>
          </ac:spMkLst>
        </pc:spChg>
        <pc:spChg chg="add del">
          <ac:chgData name="Senior Pastor" userId="4ae8e2e6-3752-4daa-9e55-3f6ebcaf242a" providerId="ADAL" clId="{9B37F2C5-249E-4800-9423-052DCE35BA57}" dt="2022-01-12T17:03:30.917" v="1053" actId="26606"/>
          <ac:spMkLst>
            <pc:docMk/>
            <pc:sldMk cId="1463503279" sldId="268"/>
            <ac:spMk id="81" creationId="{2B566528-1B12-4246-9431-5C2D7D081168}"/>
          </ac:spMkLst>
        </pc:spChg>
        <pc:spChg chg="add del">
          <ac:chgData name="Senior Pastor" userId="4ae8e2e6-3752-4daa-9e55-3f6ebcaf242a" providerId="ADAL" clId="{9B37F2C5-249E-4800-9423-052DCE35BA57}" dt="2022-01-12T17:03:22.754" v="1049" actId="26606"/>
          <ac:spMkLst>
            <pc:docMk/>
            <pc:sldMk cId="1463503279" sldId="268"/>
            <ac:spMk id="135" creationId="{73DE2CFE-42F2-48F0-8706-5264E012B10C}"/>
          </ac:spMkLst>
        </pc:spChg>
        <pc:spChg chg="add del">
          <ac:chgData name="Senior Pastor" userId="4ae8e2e6-3752-4daa-9e55-3f6ebcaf242a" providerId="ADAL" clId="{9B37F2C5-249E-4800-9423-052DCE35BA57}" dt="2022-01-12T17:03:25.563" v="1051" actId="26606"/>
          <ac:spMkLst>
            <pc:docMk/>
            <pc:sldMk cId="1463503279" sldId="268"/>
            <ac:spMk id="137" creationId="{B2DD41CD-8F47-4F56-AD12-4E2FF7696987}"/>
          </ac:spMkLst>
        </pc:spChg>
        <pc:spChg chg="add del">
          <ac:chgData name="Senior Pastor" userId="4ae8e2e6-3752-4daa-9e55-3f6ebcaf242a" providerId="ADAL" clId="{9B37F2C5-249E-4800-9423-052DCE35BA57}" dt="2022-01-12T17:01:43.207" v="1013" actId="26606"/>
          <ac:spMkLst>
            <pc:docMk/>
            <pc:sldMk cId="1463503279" sldId="268"/>
            <ac:spMk id="5124" creationId="{4038CB10-1F5C-4D54-9DF7-12586DE5B007}"/>
          </ac:spMkLst>
        </pc:spChg>
        <pc:spChg chg="add del">
          <ac:chgData name="Senior Pastor" userId="4ae8e2e6-3752-4daa-9e55-3f6ebcaf242a" providerId="ADAL" clId="{9B37F2C5-249E-4800-9423-052DCE35BA57}" dt="2022-01-12T17:01:43.207" v="1013" actId="26606"/>
          <ac:spMkLst>
            <pc:docMk/>
            <pc:sldMk cId="1463503279" sldId="268"/>
            <ac:spMk id="5125" creationId="{73ED6512-6858-4552-B699-9A97FE9A4EA2}"/>
          </ac:spMkLst>
        </pc:spChg>
        <pc:spChg chg="add del">
          <ac:chgData name="Senior Pastor" userId="4ae8e2e6-3752-4daa-9e55-3f6ebcaf242a" providerId="ADAL" clId="{9B37F2C5-249E-4800-9423-052DCE35BA57}" dt="2022-01-12T17:03:25.563" v="1051" actId="26606"/>
          <ac:spMkLst>
            <pc:docMk/>
            <pc:sldMk cId="1463503279" sldId="268"/>
            <ac:spMk id="5126" creationId="{45D37F4E-DDB4-456B-97E0-9937730A039F}"/>
          </ac:spMkLst>
        </pc:spChg>
        <pc:spChg chg="add del">
          <ac:chgData name="Senior Pastor" userId="4ae8e2e6-3752-4daa-9e55-3f6ebcaf242a" providerId="ADAL" clId="{9B37F2C5-249E-4800-9423-052DCE35BA57}" dt="2022-01-12T17:01:59.324" v="1015" actId="26606"/>
          <ac:spMkLst>
            <pc:docMk/>
            <pc:sldMk cId="1463503279" sldId="268"/>
            <ac:spMk id="5127" creationId="{2B566528-1B12-4246-9431-5C2D7D081168}"/>
          </ac:spMkLst>
        </pc:spChg>
        <pc:spChg chg="add del">
          <ac:chgData name="Senior Pastor" userId="4ae8e2e6-3752-4daa-9e55-3f6ebcaf242a" providerId="ADAL" clId="{9B37F2C5-249E-4800-9423-052DCE35BA57}" dt="2022-01-12T17:03:30.917" v="1053" actId="26606"/>
          <ac:spMkLst>
            <pc:docMk/>
            <pc:sldMk cId="1463503279" sldId="268"/>
            <ac:spMk id="5129" creationId="{2B566528-1B12-4246-9431-5C2D7D081168}"/>
          </ac:spMkLst>
        </pc:spChg>
        <pc:spChg chg="add del">
          <ac:chgData name="Senior Pastor" userId="4ae8e2e6-3752-4daa-9e55-3f6ebcaf242a" providerId="ADAL" clId="{9B37F2C5-249E-4800-9423-052DCE35BA57}" dt="2022-01-12T17:02:41.366" v="1045" actId="26606"/>
          <ac:spMkLst>
            <pc:docMk/>
            <pc:sldMk cId="1463503279" sldId="268"/>
            <ac:spMk id="5130" creationId="{4038CB10-1F5C-4D54-9DF7-12586DE5B007}"/>
          </ac:spMkLst>
        </pc:spChg>
        <pc:spChg chg="add del">
          <ac:chgData name="Senior Pastor" userId="4ae8e2e6-3752-4daa-9e55-3f6ebcaf242a" providerId="ADAL" clId="{9B37F2C5-249E-4800-9423-052DCE35BA57}" dt="2022-01-12T17:02:41.366" v="1045" actId="26606"/>
          <ac:spMkLst>
            <pc:docMk/>
            <pc:sldMk cId="1463503279" sldId="268"/>
            <ac:spMk id="5131" creationId="{36D30126-6314-4A93-B27E-5C66CF781924}"/>
          </ac:spMkLst>
        </pc:spChg>
        <pc:spChg chg="add del">
          <ac:chgData name="Senior Pastor" userId="4ae8e2e6-3752-4daa-9e55-3f6ebcaf242a" providerId="ADAL" clId="{9B37F2C5-249E-4800-9423-052DCE35BA57}" dt="2022-01-12T17:02:41.366" v="1045" actId="26606"/>
          <ac:spMkLst>
            <pc:docMk/>
            <pc:sldMk cId="1463503279" sldId="268"/>
            <ac:spMk id="5132" creationId="{73ED6512-6858-4552-B699-9A97FE9A4EA2}"/>
          </ac:spMkLst>
        </pc:spChg>
        <pc:grpChg chg="add del">
          <ac:chgData name="Senior Pastor" userId="4ae8e2e6-3752-4daa-9e55-3f6ebcaf242a" providerId="ADAL" clId="{9B37F2C5-249E-4800-9423-052DCE35BA57}" dt="2022-01-12T17:01:59.324" v="1015" actId="26606"/>
          <ac:grpSpMkLst>
            <pc:docMk/>
            <pc:sldMk cId="1463503279" sldId="268"/>
            <ac:grpSpMk id="77" creationId="{5995D10D-E9C9-47DB-AE7E-801FEF38F5C9}"/>
          </ac:grpSpMkLst>
        </pc:grpChg>
        <pc:grpChg chg="add del">
          <ac:chgData name="Senior Pastor" userId="4ae8e2e6-3752-4daa-9e55-3f6ebcaf242a" providerId="ADAL" clId="{9B37F2C5-249E-4800-9423-052DCE35BA57}" dt="2022-01-12T17:03:30.917" v="1053" actId="26606"/>
          <ac:grpSpMkLst>
            <pc:docMk/>
            <pc:sldMk cId="1463503279" sldId="268"/>
            <ac:grpSpMk id="83" creationId="{828A5161-06F1-46CF-8AD7-844680A59E13}"/>
          </ac:grpSpMkLst>
        </pc:grpChg>
        <pc:grpChg chg="add del">
          <ac:chgData name="Senior Pastor" userId="4ae8e2e6-3752-4daa-9e55-3f6ebcaf242a" providerId="ADAL" clId="{9B37F2C5-249E-4800-9423-052DCE35BA57}" dt="2022-01-12T17:03:30.917" v="1053" actId="26606"/>
          <ac:grpSpMkLst>
            <pc:docMk/>
            <pc:sldMk cId="1463503279" sldId="268"/>
            <ac:grpSpMk id="87" creationId="{5995D10D-E9C9-47DB-AE7E-801FEF38F5C9}"/>
          </ac:grpSpMkLst>
        </pc:grpChg>
        <pc:grpChg chg="add del">
          <ac:chgData name="Senior Pastor" userId="4ae8e2e6-3752-4daa-9e55-3f6ebcaf242a" providerId="ADAL" clId="{9B37F2C5-249E-4800-9423-052DCE35BA57}" dt="2022-01-12T17:03:30.917" v="1053" actId="26606"/>
          <ac:grpSpMkLst>
            <pc:docMk/>
            <pc:sldMk cId="1463503279" sldId="268"/>
            <ac:grpSpMk id="141" creationId="{5995D10D-E9C9-47DB-AE7E-801FEF38F5C9}"/>
          </ac:grpSpMkLst>
        </pc:grpChg>
        <pc:grpChg chg="add del">
          <ac:chgData name="Senior Pastor" userId="4ae8e2e6-3752-4daa-9e55-3f6ebcaf242a" providerId="ADAL" clId="{9B37F2C5-249E-4800-9423-052DCE35BA57}" dt="2022-01-12T17:01:59.324" v="1015" actId="26606"/>
          <ac:grpSpMkLst>
            <pc:docMk/>
            <pc:sldMk cId="1463503279" sldId="268"/>
            <ac:grpSpMk id="5128" creationId="{828A5161-06F1-46CF-8AD7-844680A59E13}"/>
          </ac:grpSpMkLst>
        </pc:grpChg>
        <pc:grpChg chg="add del">
          <ac:chgData name="Senior Pastor" userId="4ae8e2e6-3752-4daa-9e55-3f6ebcaf242a" providerId="ADAL" clId="{9B37F2C5-249E-4800-9423-052DCE35BA57}" dt="2022-01-12T17:03:30.917" v="1053" actId="26606"/>
          <ac:grpSpMkLst>
            <pc:docMk/>
            <pc:sldMk cId="1463503279" sldId="268"/>
            <ac:grpSpMk id="5133" creationId="{828A5161-06F1-46CF-8AD7-844680A59E13}"/>
          </ac:grpSpMkLst>
        </pc:grpChg>
        <pc:picChg chg="add mod ord">
          <ac:chgData name="Senior Pastor" userId="4ae8e2e6-3752-4daa-9e55-3f6ebcaf242a" providerId="ADAL" clId="{9B37F2C5-249E-4800-9423-052DCE35BA57}" dt="2022-01-12T17:03:25.563" v="1051" actId="26606"/>
          <ac:picMkLst>
            <pc:docMk/>
            <pc:sldMk cId="1463503279" sldId="268"/>
            <ac:picMk id="5122" creationId="{55900628-CE1F-46FA-8785-A15DD142F22C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7:07:48.929" v="1135" actId="20577"/>
        <pc:sldMkLst>
          <pc:docMk/>
          <pc:sldMk cId="2176183693" sldId="269"/>
        </pc:sldMkLst>
        <pc:spChg chg="mod">
          <ac:chgData name="Senior Pastor" userId="4ae8e2e6-3752-4daa-9e55-3f6ebcaf242a" providerId="ADAL" clId="{9B37F2C5-249E-4800-9423-052DCE35BA57}" dt="2022-01-12T17:07:18.907" v="1119" actId="26606"/>
          <ac:spMkLst>
            <pc:docMk/>
            <pc:sldMk cId="2176183693" sldId="269"/>
            <ac:spMk id="2" creationId="{60A2D2CA-FD0C-41CD-8FF7-9578CF1764E7}"/>
          </ac:spMkLst>
        </pc:spChg>
        <pc:spChg chg="mod">
          <ac:chgData name="Senior Pastor" userId="4ae8e2e6-3752-4daa-9e55-3f6ebcaf242a" providerId="ADAL" clId="{9B37F2C5-249E-4800-9423-052DCE35BA57}" dt="2022-01-12T17:07:48.929" v="1135" actId="20577"/>
          <ac:spMkLst>
            <pc:docMk/>
            <pc:sldMk cId="2176183693" sldId="269"/>
            <ac:spMk id="3" creationId="{B5C5B0EE-B401-490C-A21D-0C871FCE1F82}"/>
          </ac:spMkLst>
        </pc:spChg>
        <pc:spChg chg="del">
          <ac:chgData name="Senior Pastor" userId="4ae8e2e6-3752-4daa-9e55-3f6ebcaf242a" providerId="ADAL" clId="{9B37F2C5-249E-4800-9423-052DCE35BA57}" dt="2022-01-12T17:07:14.054" v="1118"/>
          <ac:spMkLst>
            <pc:docMk/>
            <pc:sldMk cId="2176183693" sldId="269"/>
            <ac:spMk id="4" creationId="{134A5A45-A868-43BB-A4F1-1594B3270D76}"/>
          </ac:spMkLst>
        </pc:spChg>
        <pc:spChg chg="add">
          <ac:chgData name="Senior Pastor" userId="4ae8e2e6-3752-4daa-9e55-3f6ebcaf242a" providerId="ADAL" clId="{9B37F2C5-249E-4800-9423-052DCE35BA57}" dt="2022-01-12T17:07:18.907" v="1119" actId="26606"/>
          <ac:spMkLst>
            <pc:docMk/>
            <pc:sldMk cId="2176183693" sldId="269"/>
            <ac:spMk id="71" creationId="{F13C74B1-5B17-4795-BED0-7140497B445A}"/>
          </ac:spMkLst>
        </pc:spChg>
        <pc:spChg chg="add">
          <ac:chgData name="Senior Pastor" userId="4ae8e2e6-3752-4daa-9e55-3f6ebcaf242a" providerId="ADAL" clId="{9B37F2C5-249E-4800-9423-052DCE35BA57}" dt="2022-01-12T17:07:18.907" v="1119" actId="26606"/>
          <ac:spMkLst>
            <pc:docMk/>
            <pc:sldMk cId="2176183693" sldId="269"/>
            <ac:spMk id="73" creationId="{D4974D33-8DC5-464E-8C6D-BE58F0669C17}"/>
          </ac:spMkLst>
        </pc:spChg>
        <pc:picChg chg="add mod">
          <ac:chgData name="Senior Pastor" userId="4ae8e2e6-3752-4daa-9e55-3f6ebcaf242a" providerId="ADAL" clId="{9B37F2C5-249E-4800-9423-052DCE35BA57}" dt="2022-01-12T17:07:18.907" v="1119" actId="26606"/>
          <ac:picMkLst>
            <pc:docMk/>
            <pc:sldMk cId="2176183693" sldId="269"/>
            <ac:picMk id="6146" creationId="{8D85C39E-F4DB-43D1-A091-B3DD8278376D}"/>
          </ac:picMkLst>
        </pc:picChg>
      </pc:sldChg>
      <pc:sldChg chg="addSp delSp modSp new mod setBg">
        <pc:chgData name="Senior Pastor" userId="4ae8e2e6-3752-4daa-9e55-3f6ebcaf242a" providerId="ADAL" clId="{9B37F2C5-249E-4800-9423-052DCE35BA57}" dt="2022-01-12T17:14:44.975" v="1189" actId="113"/>
        <pc:sldMkLst>
          <pc:docMk/>
          <pc:sldMk cId="3043200057" sldId="270"/>
        </pc:sldMkLst>
        <pc:spChg chg="mod">
          <ac:chgData name="Senior Pastor" userId="4ae8e2e6-3752-4daa-9e55-3f6ebcaf242a" providerId="ADAL" clId="{9B37F2C5-249E-4800-9423-052DCE35BA57}" dt="2022-01-12T17:13:52.804" v="1182" actId="26606"/>
          <ac:spMkLst>
            <pc:docMk/>
            <pc:sldMk cId="3043200057" sldId="270"/>
            <ac:spMk id="2" creationId="{F710A675-A29E-44FE-8253-D87D6BE35C82}"/>
          </ac:spMkLst>
        </pc:spChg>
        <pc:spChg chg="mod ord">
          <ac:chgData name="Senior Pastor" userId="4ae8e2e6-3752-4daa-9e55-3f6ebcaf242a" providerId="ADAL" clId="{9B37F2C5-249E-4800-9423-052DCE35BA57}" dt="2022-01-12T17:14:44.975" v="1189" actId="113"/>
          <ac:spMkLst>
            <pc:docMk/>
            <pc:sldMk cId="3043200057" sldId="270"/>
            <ac:spMk id="3" creationId="{DE87AC8B-F795-49E9-9903-ADE73C4791BE}"/>
          </ac:spMkLst>
        </pc:spChg>
        <pc:spChg chg="del">
          <ac:chgData name="Senior Pastor" userId="4ae8e2e6-3752-4daa-9e55-3f6ebcaf242a" providerId="ADAL" clId="{9B37F2C5-249E-4800-9423-052DCE35BA57}" dt="2022-01-12T17:13:08.790" v="1153"/>
          <ac:spMkLst>
            <pc:docMk/>
            <pc:sldMk cId="3043200057" sldId="270"/>
            <ac:spMk id="4" creationId="{EECE61A7-7D29-471D-886C-57F64CD38C78}"/>
          </ac:spMkLst>
        </pc:spChg>
        <pc:spChg chg="add del">
          <ac:chgData name="Senior Pastor" userId="4ae8e2e6-3752-4daa-9e55-3f6ebcaf242a" providerId="ADAL" clId="{9B37F2C5-249E-4800-9423-052DCE35BA57}" dt="2022-01-12T17:13:52.784" v="1181" actId="26606"/>
          <ac:spMkLst>
            <pc:docMk/>
            <pc:sldMk cId="3043200057" sldId="270"/>
            <ac:spMk id="71" creationId="{F13C74B1-5B17-4795-BED0-7140497B445A}"/>
          </ac:spMkLst>
        </pc:spChg>
        <pc:spChg chg="add del">
          <ac:chgData name="Senior Pastor" userId="4ae8e2e6-3752-4daa-9e55-3f6ebcaf242a" providerId="ADAL" clId="{9B37F2C5-249E-4800-9423-052DCE35BA57}" dt="2022-01-12T17:13:52.784" v="1181" actId="26606"/>
          <ac:spMkLst>
            <pc:docMk/>
            <pc:sldMk cId="3043200057" sldId="270"/>
            <ac:spMk id="73" creationId="{D4974D33-8DC5-464E-8C6D-BE58F0669C17}"/>
          </ac:spMkLst>
        </pc:spChg>
        <pc:spChg chg="add">
          <ac:chgData name="Senior Pastor" userId="4ae8e2e6-3752-4daa-9e55-3f6ebcaf242a" providerId="ADAL" clId="{9B37F2C5-249E-4800-9423-052DCE35BA57}" dt="2022-01-12T17:13:52.804" v="1182" actId="26606"/>
          <ac:spMkLst>
            <pc:docMk/>
            <pc:sldMk cId="3043200057" sldId="270"/>
            <ac:spMk id="7172" creationId="{2C61293E-6EBE-43EF-A52C-9BEBFD7679D4}"/>
          </ac:spMkLst>
        </pc:spChg>
        <pc:spChg chg="add">
          <ac:chgData name="Senior Pastor" userId="4ae8e2e6-3752-4daa-9e55-3f6ebcaf242a" providerId="ADAL" clId="{9B37F2C5-249E-4800-9423-052DCE35BA57}" dt="2022-01-12T17:13:52.804" v="1182" actId="26606"/>
          <ac:spMkLst>
            <pc:docMk/>
            <pc:sldMk cId="3043200057" sldId="270"/>
            <ac:spMk id="7173" creationId="{21540236-BFD5-4A9D-8840-4703E7F76825}"/>
          </ac:spMkLst>
        </pc:spChg>
        <pc:picChg chg="add mod">
          <ac:chgData name="Senior Pastor" userId="4ae8e2e6-3752-4daa-9e55-3f6ebcaf242a" providerId="ADAL" clId="{9B37F2C5-249E-4800-9423-052DCE35BA57}" dt="2022-01-12T17:13:52.804" v="1182" actId="26606"/>
          <ac:picMkLst>
            <pc:docMk/>
            <pc:sldMk cId="3043200057" sldId="270"/>
            <ac:picMk id="7170" creationId="{7061EABE-C88E-478B-B74D-325E165078EC}"/>
          </ac:picMkLst>
        </pc:picChg>
      </pc:sldChg>
      <pc:sldChg chg="addSp delSp modSp new mod setBg modClrScheme modAnim chgLayout">
        <pc:chgData name="Senior Pastor" userId="4ae8e2e6-3752-4daa-9e55-3f6ebcaf242a" providerId="ADAL" clId="{9B37F2C5-249E-4800-9423-052DCE35BA57}" dt="2022-01-12T17:20:55.271" v="1219" actId="26606"/>
        <pc:sldMkLst>
          <pc:docMk/>
          <pc:sldMk cId="2001483505" sldId="271"/>
        </pc:sldMkLst>
        <pc:spChg chg="del mod ord">
          <ac:chgData name="Senior Pastor" userId="4ae8e2e6-3752-4daa-9e55-3f6ebcaf242a" providerId="ADAL" clId="{9B37F2C5-249E-4800-9423-052DCE35BA57}" dt="2022-01-12T17:20:28.666" v="1193" actId="700"/>
          <ac:spMkLst>
            <pc:docMk/>
            <pc:sldMk cId="2001483505" sldId="271"/>
            <ac:spMk id="2" creationId="{C3B252C6-8E7E-4054-AA6E-88F3909D1EE9}"/>
          </ac:spMkLst>
        </pc:spChg>
        <pc:spChg chg="del">
          <ac:chgData name="Senior Pastor" userId="4ae8e2e6-3752-4daa-9e55-3f6ebcaf242a" providerId="ADAL" clId="{9B37F2C5-249E-4800-9423-052DCE35BA57}" dt="2022-01-12T17:20:10.393" v="1192"/>
          <ac:spMkLst>
            <pc:docMk/>
            <pc:sldMk cId="2001483505" sldId="271"/>
            <ac:spMk id="3" creationId="{4A65B7E4-8BF4-4E42-BDAE-26853ED49863}"/>
          </ac:spMkLst>
        </pc:spChg>
        <pc:spChg chg="del">
          <ac:chgData name="Senior Pastor" userId="4ae8e2e6-3752-4daa-9e55-3f6ebcaf242a" providerId="ADAL" clId="{9B37F2C5-249E-4800-9423-052DCE35BA57}" dt="2022-01-12T17:20:28.666" v="1193" actId="700"/>
          <ac:spMkLst>
            <pc:docMk/>
            <pc:sldMk cId="2001483505" sldId="271"/>
            <ac:spMk id="4" creationId="{9781A186-C854-4554-B414-173F66ED3AFA}"/>
          </ac:spMkLst>
        </pc:spChg>
        <pc:spChg chg="add mod ord">
          <ac:chgData name="Senior Pastor" userId="4ae8e2e6-3752-4daa-9e55-3f6ebcaf242a" providerId="ADAL" clId="{9B37F2C5-249E-4800-9423-052DCE35BA57}" dt="2022-01-12T17:20:55.271" v="1219" actId="26606"/>
          <ac:spMkLst>
            <pc:docMk/>
            <pc:sldMk cId="2001483505" sldId="271"/>
            <ac:spMk id="6" creationId="{62757E9D-45C1-4507-BE78-1F087F783D29}"/>
          </ac:spMkLst>
        </pc:spChg>
        <pc:spChg chg="add">
          <ac:chgData name="Senior Pastor" userId="4ae8e2e6-3752-4daa-9e55-3f6ebcaf242a" providerId="ADAL" clId="{9B37F2C5-249E-4800-9423-052DCE35BA57}" dt="2022-01-12T17:20:55.271" v="1219" actId="26606"/>
          <ac:spMkLst>
            <pc:docMk/>
            <pc:sldMk cId="2001483505" sldId="271"/>
            <ac:spMk id="11" creationId="{5964CBE2-084A-47DF-A704-CF5F6217B569}"/>
          </ac:spMkLst>
        </pc:spChg>
        <pc:grpChg chg="add">
          <ac:chgData name="Senior Pastor" userId="4ae8e2e6-3752-4daa-9e55-3f6ebcaf242a" providerId="ADAL" clId="{9B37F2C5-249E-4800-9423-052DCE35BA57}" dt="2022-01-12T17:20:55.271" v="1219" actId="26606"/>
          <ac:grpSpMkLst>
            <pc:docMk/>
            <pc:sldMk cId="2001483505" sldId="271"/>
            <ac:grpSpMk id="13" creationId="{9523617D-D84A-4054-95AA-9F89131D5FBB}"/>
          </ac:grpSpMkLst>
        </pc:grpChg>
        <pc:picChg chg="add mod ord">
          <ac:chgData name="Senior Pastor" userId="4ae8e2e6-3752-4daa-9e55-3f6ebcaf242a" providerId="ADAL" clId="{9B37F2C5-249E-4800-9423-052DCE35BA57}" dt="2022-01-12T17:20:55.271" v="1219" actId="26606"/>
          <ac:picMkLst>
            <pc:docMk/>
            <pc:sldMk cId="2001483505" sldId="271"/>
            <ac:picMk id="5" creationId="{27EC601F-E542-43B7-9209-12BF503E7474}"/>
          </ac:picMkLst>
        </pc:picChg>
      </pc:sldChg>
      <pc:sldChg chg="new">
        <pc:chgData name="Senior Pastor" userId="4ae8e2e6-3752-4daa-9e55-3f6ebcaf242a" providerId="ADAL" clId="{9B37F2C5-249E-4800-9423-052DCE35BA57}" dt="2022-01-12T17:21:28.348" v="1220" actId="680"/>
        <pc:sldMkLst>
          <pc:docMk/>
          <pc:sldMk cId="3840607449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55A8-5A15-419B-8195-757927F39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6F3B8-DDBF-455B-B992-35145CB52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BAE9A-BFE2-4076-B930-00F3A3C9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1E05E-D220-42F9-BA9A-B1DB59CE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CF41-15A2-418C-83C4-45BB1DF0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4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36B0-283F-4024-9685-50EAE2F6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3B17F-C446-4606-A114-2FC7A9A6C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E410-400B-4425-B15D-D51A1A67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C04ED-CB6D-4A0D-8277-1754B930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373CB-6FA0-4F31-BF67-BD670BB6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8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8EB20-C65F-41C9-817F-C9E570445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1DCA6-A88B-4FEC-8B44-4FD177085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9AAA6-8E2C-498E-8106-9E1DECC1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CB9C1-1926-47B9-BF32-48C532B0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B5BC-9050-433D-8609-6C4A540F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5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C29D-00F2-4DD9-AEB3-FC028ECB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44A0-0DB6-4FCA-8B74-21A92219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6B3E-0827-455F-A5EB-5D4BA97F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9519-3888-4A75-A18E-E7F94C7B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9D961-BD9D-49B5-8CA3-BB006A5C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3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F2F8-1EB7-442D-9E4A-548CB1CD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B53A5-80EA-4EE7-85DF-9032E9BE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0103-F4D3-4B6C-B124-ED6E6EF9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FDB68-58B7-4639-BD1B-7863D2D8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C1C-7561-4132-836E-0888C726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7EBF-DBD3-4D7C-9B9B-A273A443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F7AA-13E8-4957-BA79-D458BE57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C81C0-8DFD-42C1-9B87-5A38160D6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1DDEC-32DB-4476-A41A-960138B1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717B9-2D68-4E82-9ED9-7E70172C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81690-F378-4590-9E31-37D4A295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5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43A0-27C4-42AB-BBEA-28DFAFAD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168F-E5EB-4D3D-9D83-FB7CF17E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58755-E789-4CE9-BB11-0F0BF8AF4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514F8-ECAE-48E1-8D6F-358C52229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3C7E7-58E5-48A7-B403-48F3C4BC7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A8C64-59D0-4148-9EA5-7D6CEC2F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1C821-53C5-415A-AF79-FFBA49E6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2E4D5-9100-4AB9-A771-5B5C1ABD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3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A30F-D236-42C5-8B0D-F48AF9DE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E9FB6-8080-4FF8-880F-EF833634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CC8EC-3739-48AD-B6B9-859C4448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E5315-DB70-4D5E-9E88-3E830C37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7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71157-42DB-484F-ACE7-3FF19ECB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C5E91-C554-4BBF-91D0-6F098FF6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65231-FA47-4CD3-9EA0-614CDE0E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9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3D99-72EC-4487-BB05-B7876DAD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8A79A-29C8-412A-BFAD-6C2D0363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6D8F8-282F-4B0B-80D3-885B565CF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D8611-732C-4417-ABE1-2E9D65F8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7D160-9847-4C34-96C1-190AD338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11E83-7C6F-43D3-BAF3-86E05788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8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828C-2A84-4D41-A612-3BE6A109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25AAA-FE15-41BA-86E4-D481D2883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39EC2-E52A-4F9C-B8AD-F2004EE17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0B87D-915B-4105-8E7E-57CC76F2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3CDB1-FC8D-4751-ADC8-B1EAD74D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75F28-389F-4D97-A5D7-E8D9A987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7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9ABD7-8898-45B0-A3B6-3D1FE5EF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ED364-948C-4EF9-BEDE-F331D145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006B7-8F51-43C8-A708-FC28B4ED2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2DD9-7B81-4FB9-BF7F-4C14F3F68474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D39E-194C-4BF0-A8C6-96A72F184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8424-BBA2-4956-A131-975F69AEC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C1DF-BE49-486A-8860-948D6AA4C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7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Colossians+1&amp;version=AMP#fen-AMP-29484f" TargetMode="External"/><Relationship Id="rId2" Type="http://schemas.openxmlformats.org/officeDocument/2006/relationships/hyperlink" Target="https://www.biblegateway.com/passage/?search=Colossians+1&amp;version=AMP#fen-AMP-29484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wefwqXBn4k?feature=oembed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biblegateway.com/passage/?search=Colossians+1&amp;version=AMP#fen-AMP-29482d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D89989-2C80-47A2-9B09-865A1CB3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SPIRITUAL WARFARE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55F48-EED1-4719-A2AB-4EDB1377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/>
              <a:t>The Supremacy of Christ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Supremacy of the Son of God |">
            <a:extLst>
              <a:ext uri="{FF2B5EF4-FFF2-40B4-BE49-F238E27FC236}">
                <a16:creationId xmlns:a16="http://schemas.microsoft.com/office/drawing/2014/main" id="{32789A07-564E-47F6-BAA8-49BAC64A8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r="3290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09738-7E75-41D5-8FD8-0CC188B5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CHRIST IS FIRST.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F893-E975-4E3D-A5F6-B029FC255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 b="1" i="0" baseline="30000" dirty="0">
                <a:effectLst/>
              </a:rPr>
              <a:t>18 </a:t>
            </a:r>
            <a:r>
              <a:rPr lang="en-US" sz="2200" b="0" i="0" dirty="0">
                <a:effectLst/>
              </a:rPr>
              <a:t>He is also the head [the life-source and leader] of the body, the </a:t>
            </a:r>
            <a:r>
              <a:rPr lang="en-US" sz="2200" b="0" i="0" baseline="30000" dirty="0">
                <a:effectLst/>
              </a:rPr>
              <a:t>[</a:t>
            </a:r>
            <a:r>
              <a:rPr lang="en-US" sz="2200" b="0" i="0" baseline="30000" dirty="0">
                <a:effectLst/>
                <a:hlinkClick r:id="rId2" tooltip="See footnote e"/>
              </a:rPr>
              <a:t>e</a:t>
            </a:r>
            <a:r>
              <a:rPr lang="en-US" sz="2200" b="0" i="0" baseline="30000" dirty="0">
                <a:effectLst/>
              </a:rPr>
              <a:t>]</a:t>
            </a:r>
            <a:r>
              <a:rPr lang="en-US" sz="2200" b="0" i="0" dirty="0">
                <a:effectLst/>
              </a:rPr>
              <a:t>church; and He is the beginning, </a:t>
            </a:r>
            <a:r>
              <a:rPr lang="en-US" sz="2200" b="0" i="0" baseline="30000" dirty="0">
                <a:effectLst/>
              </a:rPr>
              <a:t>[</a:t>
            </a:r>
            <a:r>
              <a:rPr lang="en-US" sz="2200" b="0" i="0" baseline="30000" dirty="0">
                <a:effectLst/>
                <a:hlinkClick r:id="rId3" tooltip="See footnote f"/>
              </a:rPr>
              <a:t>f</a:t>
            </a:r>
            <a:r>
              <a:rPr lang="en-US" sz="2200" b="0" i="0" baseline="30000" dirty="0">
                <a:effectLst/>
              </a:rPr>
              <a:t>]</a:t>
            </a:r>
            <a:r>
              <a:rPr lang="en-US" sz="2200" b="0" i="0" dirty="0">
                <a:effectLst/>
              </a:rPr>
              <a:t>the firstborn from the dead, so that He Himself will occupy the first place [He will stand supreme and be preeminent] in everything. </a:t>
            </a:r>
            <a:r>
              <a:rPr lang="en-US" sz="2200" dirty="0"/>
              <a:t>Colossians 1:18</a:t>
            </a:r>
          </a:p>
        </p:txBody>
      </p:sp>
      <p:pic>
        <p:nvPicPr>
          <p:cNvPr id="2050" name="Picture 2" descr="Colossians: Week 18 | Wawasee Bible">
            <a:extLst>
              <a:ext uri="{FF2B5EF4-FFF2-40B4-BE49-F238E27FC236}">
                <a16:creationId xmlns:a16="http://schemas.microsoft.com/office/drawing/2014/main" id="{AED0BDC2-4563-4C59-9693-518C4F7B2E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" r="-1" b="10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9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1EC47-7C00-4F9A-94CA-9B6393E1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CHRIST IS FULLY GOD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2889-1FE9-417D-A369-6C08E34F1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 b="1" i="0" baseline="30000" dirty="0">
                <a:effectLst/>
              </a:rPr>
              <a:t>19 </a:t>
            </a:r>
            <a:r>
              <a:rPr lang="en-US" sz="2200" b="0" i="0" dirty="0">
                <a:effectLst/>
              </a:rPr>
              <a:t>For it pleased the </a:t>
            </a:r>
            <a:r>
              <a:rPr lang="en-US" sz="2200" b="0" i="1" dirty="0">
                <a:effectLst/>
              </a:rPr>
              <a:t>Father</a:t>
            </a:r>
            <a:r>
              <a:rPr lang="en-US" sz="2200" b="0" i="0" dirty="0">
                <a:effectLst/>
              </a:rPr>
              <a:t> for all the fullness [of deity—the sum total of His essence, all His perfection, powers, and attributes] to dwell [permanently] in Him (the Son), Colossians 1:19</a:t>
            </a:r>
            <a:endParaRPr lang="en-US" sz="2200" dirty="0"/>
          </a:p>
        </p:txBody>
      </p:sp>
      <p:pic>
        <p:nvPicPr>
          <p:cNvPr id="3074" name="Picture 2" descr="Crypto Highlights Week #26 - News from around the globe | SaTT Token">
            <a:extLst>
              <a:ext uri="{FF2B5EF4-FFF2-40B4-BE49-F238E27FC236}">
                <a16:creationId xmlns:a16="http://schemas.microsoft.com/office/drawing/2014/main" id="{3BB1F36C-1A4E-4918-AA7B-EB1438AE9D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0" r="1810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5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33D6-8F67-4C3B-9957-10C5B293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CHRIST THE RECONCILER OF ALL THINGS!</a:t>
            </a:r>
          </a:p>
        </p:txBody>
      </p:sp>
      <p:sp>
        <p:nvSpPr>
          <p:cNvPr id="41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2597-AD1D-4D5E-970A-9D9A4A528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i="0" baseline="30000">
                <a:effectLst/>
              </a:rPr>
              <a:t>20 </a:t>
            </a:r>
            <a:r>
              <a:rPr lang="en-US" sz="2200" b="0" i="0">
                <a:effectLst/>
              </a:rPr>
              <a:t>and through [the intervention of] the Son to reconcile all things to Himself, making peace [with believers] through the blood of His cross; through Him, [I say,] whether things on earth or things in heaven.</a:t>
            </a:r>
          </a:p>
          <a:p>
            <a:endParaRPr lang="en-US" sz="2200"/>
          </a:p>
        </p:txBody>
      </p:sp>
      <p:pic>
        <p:nvPicPr>
          <p:cNvPr id="4098" name="Picture 2" descr="Reconciliation with God - Church of Christ Articles">
            <a:extLst>
              <a:ext uri="{FF2B5EF4-FFF2-40B4-BE49-F238E27FC236}">
                <a16:creationId xmlns:a16="http://schemas.microsoft.com/office/drawing/2014/main" id="{DB6EC8C7-6681-4A16-8C60-98FBF81E8B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r="821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4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1718B-B15A-441E-AD13-A41B1143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CHRIST IS ALPHA AND OMEGA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880A-A8BD-4308-A852-1A2285C0D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b="0" i="0" dirty="0">
                <a:effectLst/>
              </a:rPr>
              <a:t>I am the </a:t>
            </a:r>
            <a:r>
              <a:rPr lang="en-US" b="1" i="0" dirty="0">
                <a:effectLst/>
              </a:rPr>
              <a:t>Alpha</a:t>
            </a:r>
            <a:r>
              <a:rPr lang="en-US" b="0" i="0" dirty="0">
                <a:effectLst/>
              </a:rPr>
              <a:t> and the </a:t>
            </a:r>
            <a:r>
              <a:rPr lang="en-US" b="1" i="0" dirty="0">
                <a:effectLst/>
              </a:rPr>
              <a:t>Omega</a:t>
            </a:r>
            <a:r>
              <a:rPr lang="en-US" b="0" i="0" dirty="0">
                <a:effectLst/>
              </a:rPr>
              <a:t>, the First and the Last, the Beginning and the End [the Eternal One]. 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Revelation 22:13</a:t>
            </a:r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Jesus, the Alpha and Omega (Revelation 22) • Life Church St Louis Blog">
            <a:extLst>
              <a:ext uri="{FF2B5EF4-FFF2-40B4-BE49-F238E27FC236}">
                <a16:creationId xmlns:a16="http://schemas.microsoft.com/office/drawing/2014/main" id="{55900628-CE1F-46FA-8785-A15DD142F2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213028"/>
            <a:ext cx="6253212" cy="35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50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2D2CA-FD0C-41CD-8FF7-9578CF17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CHRIST IS THE BEGINNING &amp; END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B0EE-B401-490C-A21D-0C871FCE1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br>
              <a:rPr lang="en-US" sz="2200" dirty="0"/>
            </a:br>
            <a:r>
              <a:rPr lang="en-US" sz="2200" b="0" i="0" dirty="0">
                <a:effectLst/>
              </a:rPr>
              <a:t>“I am the Alpha and the Omega [the Beginning and the End],” says the Lord God, “Who is [existing forever] and Who was [continually existing in the past] and Who is to come, the Almighty [the Omnipotent, the Ruler of all].</a:t>
            </a:r>
          </a:p>
          <a:p>
            <a:pPr marL="0" indent="0">
              <a:buNone/>
            </a:pPr>
            <a:r>
              <a:rPr lang="en-US" sz="2200" dirty="0"/>
              <a:t>Revelation 1:8</a:t>
            </a:r>
          </a:p>
        </p:txBody>
      </p:sp>
      <p:pic>
        <p:nvPicPr>
          <p:cNvPr id="6146" name="Picture 2" descr="Homily 442 - The End and the Beginning - Christ the King - Shawn The Baptist">
            <a:extLst>
              <a:ext uri="{FF2B5EF4-FFF2-40B4-BE49-F238E27FC236}">
                <a16:creationId xmlns:a16="http://schemas.microsoft.com/office/drawing/2014/main" id="{8D85C39E-F4DB-43D1-A091-B3DD827837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2251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8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0A675-A29E-44FE-8253-D87D6BE3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CHRIST IS ALL POWERFUL…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061EABE-C88E-478B-B74D-325E165078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r="2284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AC8B-F795-49E9-9903-ADE73C479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0" i="0" dirty="0">
                <a:effectLst/>
              </a:rPr>
              <a:t> </a:t>
            </a:r>
            <a:r>
              <a:rPr lang="en-US" sz="3200" b="1" i="0" baseline="30000" dirty="0">
                <a:effectLst/>
              </a:rPr>
              <a:t>18 </a:t>
            </a:r>
            <a:r>
              <a:rPr lang="en-US" sz="3200" b="0" i="0" dirty="0">
                <a:effectLst/>
              </a:rPr>
              <a:t>Jesus came up and said to them, “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All authority </a:t>
            </a:r>
            <a:r>
              <a:rPr lang="en-US" sz="3200" b="0" i="0" dirty="0">
                <a:effectLst/>
              </a:rPr>
              <a:t>(all power of absolute rule) in heaven and on earth has been given to Me. </a:t>
            </a:r>
            <a:r>
              <a:rPr lang="en-US" sz="3200" dirty="0"/>
              <a:t>Matthew 28:18</a:t>
            </a:r>
          </a:p>
        </p:txBody>
      </p:sp>
    </p:spTree>
    <p:extLst>
      <p:ext uri="{BB962C8B-B14F-4D97-AF65-F5344CB8AC3E}">
        <p14:creationId xmlns:p14="http://schemas.microsoft.com/office/powerpoint/2010/main" val="304320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757E9D-45C1-4507-BE78-1F087F78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SUPREMACY OF CHRIST!!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3617D-D84A-4054-95AA-9F89131D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43C5D0-A5EA-4427-B537-1D236BB7A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0FA4045-2CBD-47E7-B0D7-2F5619C9A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1DFCB8A-0C16-4BF4-89D1-2A93FDA13D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C88587-B5AF-448E-9735-D9A2946AE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86A5CBB-E03B-4019-8BCD-78975D39E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4993204-9792-4E61-A83C-73D4379E2B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Online Media 4" title="The Supremacy of Jesus Christ - John Piper">
            <a:hlinkClick r:id="" action="ppaction://media"/>
            <a:extLst>
              <a:ext uri="{FF2B5EF4-FFF2-40B4-BE49-F238E27FC236}">
                <a16:creationId xmlns:a16="http://schemas.microsoft.com/office/drawing/2014/main" id="{27EC601F-E542-43B7-9209-12BF503E74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41932" y="1648232"/>
            <a:ext cx="4369112" cy="24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4E12-6645-4E0D-B382-E0F63145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B2CBD-4B75-4830-8AED-8AD23F0F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0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0D0F5-B804-4DC1-853F-272C2AFE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030286"/>
            <a:ext cx="4153626" cy="2174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Supremacy of Christ</a:t>
            </a: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90BA-499F-415D-BAC8-60342E654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290" y="3428999"/>
            <a:ext cx="4075054" cy="2741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>
                <a:solidFill>
                  <a:schemeClr val="bg1"/>
                </a:solidFill>
              </a:rPr>
              <a:t>As we start this new series to explore the spiritual world, the devil, demons and the battle within everyone, there is only one place to start and that is CHRIST!</a:t>
            </a:r>
          </a:p>
          <a:p>
            <a:pPr marL="0"/>
            <a:endParaRPr lang="en-US" sz="2000">
              <a:solidFill>
                <a:schemeClr val="bg1"/>
              </a:solidFill>
            </a:endParaRPr>
          </a:p>
          <a:p>
            <a:pPr marL="0"/>
            <a:r>
              <a:rPr lang="en-US" sz="2000">
                <a:solidFill>
                  <a:schemeClr val="bg1"/>
                </a:solidFill>
              </a:rPr>
              <a:t>This is because He is the beginning and the end; ALPHA &amp; OMEGA</a:t>
            </a:r>
          </a:p>
        </p:txBody>
      </p:sp>
      <p:pic>
        <p:nvPicPr>
          <p:cNvPr id="5" name="Content Placeholder 4" descr="Grace Point Church: Irmo, SC &gt; The Supremacy of Christ">
            <a:extLst>
              <a:ext uri="{FF2B5EF4-FFF2-40B4-BE49-F238E27FC236}">
                <a16:creationId xmlns:a16="http://schemas.microsoft.com/office/drawing/2014/main" id="{6B5AE8B5-D215-43FA-B72A-1DCD89FABD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3856" y="2014402"/>
            <a:ext cx="5051320" cy="28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0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AFF93-780A-4EBB-8EA2-514E3CDD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SPIRITUAL WARFARE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48A26-60DC-4296-92A5-E0A927D6E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/>
              <a:t>IF YOU DON’T HAVE A PROPER VIEW OF JESUS CHRIST, YOU WILL HAVE A WRONG PICTURE OF SATAN.</a:t>
            </a:r>
          </a:p>
          <a:p>
            <a:pPr marL="0"/>
            <a:endParaRPr lang="en-US" sz="2200"/>
          </a:p>
          <a:p>
            <a:pPr marL="0"/>
            <a:r>
              <a:rPr lang="en-US" sz="2200"/>
              <a:t>Incomplete Christology produces exaggerated Demonology.</a:t>
            </a:r>
          </a:p>
          <a:p>
            <a:pPr marL="0"/>
            <a:endParaRPr lang="en-US" sz="2200"/>
          </a:p>
          <a:p>
            <a:pPr marL="0"/>
            <a:endParaRPr lang="en-US" sz="2200"/>
          </a:p>
        </p:txBody>
      </p:sp>
      <p:pic>
        <p:nvPicPr>
          <p:cNvPr id="5" name="Content Placeholder 4" descr="Glass Laughing Mirror Funny mirror, Rs 6500 /piece Chawla Float Glass | ID:  19662173848">
            <a:extLst>
              <a:ext uri="{FF2B5EF4-FFF2-40B4-BE49-F238E27FC236}">
                <a16:creationId xmlns:a16="http://schemas.microsoft.com/office/drawing/2014/main" id="{922FDCEA-924B-433A-9DCF-786903618A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77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9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C42B4-ECC7-455C-AFA9-8A44CD4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Supremacy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B769-344E-4376-BAA4-F44210C9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Colossians Chapter One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in on quotes">
            <a:extLst>
              <a:ext uri="{FF2B5EF4-FFF2-40B4-BE49-F238E27FC236}">
                <a16:creationId xmlns:a16="http://schemas.microsoft.com/office/drawing/2014/main" id="{546B90B7-160D-4DCD-A4CF-2CF457385A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1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70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EA5CE-2BF7-460F-A418-1498C28D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CHRIST THE REDEEMER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7F0A-388B-464E-AAB2-6311C810A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i="0" baseline="30000" dirty="0">
                <a:effectLst/>
              </a:rPr>
              <a:t>14 </a:t>
            </a:r>
            <a:r>
              <a:rPr lang="en-US" b="0" i="0" dirty="0">
                <a:effectLst/>
              </a:rPr>
              <a:t>in whom we have redemption [because of His sacrifice, resulting in] the forgiveness of our sins [and the cancellation of sins’ penalty. Colossians 1:14</a:t>
            </a:r>
            <a:endParaRPr lang="en-US" dirty="0"/>
          </a:p>
        </p:txBody>
      </p:sp>
      <p:pic>
        <p:nvPicPr>
          <p:cNvPr id="3074" name="Picture 2" descr="Brazil's new statue will be taller than Rio's Christ the Redeemer">
            <a:extLst>
              <a:ext uri="{FF2B5EF4-FFF2-40B4-BE49-F238E27FC236}">
                <a16:creationId xmlns:a16="http://schemas.microsoft.com/office/drawing/2014/main" id="{17034B7A-1E48-467D-B87F-7FBB391D52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3"/>
          <a:stretch/>
        </p:blipFill>
        <p:spPr bwMode="auto">
          <a:xfrm>
            <a:off x="6335270" y="2276857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7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13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F3E0F-6EF2-4639-A59C-B95B908D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THE COMPLETE DELIVERER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F366B-5D15-4EAB-ADD9-A37ABABE7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46400"/>
            <a:ext cx="4391024" cy="28622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i="0" baseline="30000" dirty="0">
                <a:solidFill>
                  <a:schemeClr val="bg1">
                    <a:alpha val="80000"/>
                  </a:schemeClr>
                </a:solidFill>
                <a:effectLst/>
              </a:rPr>
              <a:t>13 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For He has rescued us </a:t>
            </a:r>
            <a:r>
              <a:rPr lang="en-US" sz="2400" b="0" i="1" dirty="0">
                <a:solidFill>
                  <a:schemeClr val="bg1">
                    <a:alpha val="80000"/>
                  </a:schemeClr>
                </a:solidFill>
                <a:effectLst/>
              </a:rPr>
              <a:t>and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 has drawn us to Himself from the dominion of darkness and has transferred us to the kingdom of His beloved Son,]. Colossians 1:13</a:t>
            </a: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2050" name="Picture 2" descr="Ian McCormack - Heaven Hell and the Box Jellyfish | Ians Testimony">
            <a:extLst>
              <a:ext uri="{FF2B5EF4-FFF2-40B4-BE49-F238E27FC236}">
                <a16:creationId xmlns:a16="http://schemas.microsoft.com/office/drawing/2014/main" id="{BF281D4F-01EC-4D4E-B565-3323E914A7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r="24281"/>
          <a:stretch/>
        </p:blipFill>
        <p:spPr bwMode="auto"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5" name="Group 14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6" name="Freeform: Shape 14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09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79483C-9770-4301-BC3A-A5EA648E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CHRIST IS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999B-E40E-4662-9479-805851C99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i="0" baseline="30000" dirty="0">
                <a:effectLst/>
              </a:rPr>
              <a:t>15 </a:t>
            </a:r>
            <a:r>
              <a:rPr lang="en-US" sz="2400" b="0" i="0" dirty="0">
                <a:effectLst/>
              </a:rPr>
              <a:t>He is the exact living image [the essential manifestation] of the unseen God [the visible representation of the invisible], the firstborn [the preeminent one, the sovereign, and the originator] of all creation.</a:t>
            </a:r>
            <a:br>
              <a:rPr lang="en-US" sz="2400" b="0" i="0" dirty="0">
                <a:effectLst/>
              </a:rPr>
            </a:br>
            <a:r>
              <a:rPr lang="en-US" sz="2400" b="0" i="0" dirty="0">
                <a:effectLst/>
              </a:rPr>
              <a:t>Colossians 1:15 </a:t>
            </a:r>
            <a:endParaRPr lang="en-US" sz="2400" dirty="0"/>
          </a:p>
        </p:txBody>
      </p:sp>
      <p:pic>
        <p:nvPicPr>
          <p:cNvPr id="5122" name="Picture 2" descr="Is Jesus God? How Can We Be Certain?">
            <a:extLst>
              <a:ext uri="{FF2B5EF4-FFF2-40B4-BE49-F238E27FC236}">
                <a16:creationId xmlns:a16="http://schemas.microsoft.com/office/drawing/2014/main" id="{00D16472-70A4-4C86-A282-3DAFB7E653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892" y="3023275"/>
            <a:ext cx="4802404" cy="25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1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EE597-66A1-493D-847E-1E40928C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CHRIST THE CREATOR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2178E-E56B-4C8E-BD5E-CBC8FBCC4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 i="0" baseline="30000" dirty="0">
                <a:effectLst/>
              </a:rPr>
              <a:t>16 </a:t>
            </a:r>
            <a:r>
              <a:rPr lang="en-US" sz="2000" b="0" i="0" dirty="0">
                <a:effectLst/>
              </a:rPr>
              <a:t>For </a:t>
            </a:r>
            <a:r>
              <a:rPr lang="en-US" sz="2000" b="0" i="0" baseline="30000" dirty="0">
                <a:effectLst/>
              </a:rPr>
              <a:t>[</a:t>
            </a:r>
            <a:r>
              <a:rPr lang="en-US" sz="2000" b="0" i="0" baseline="30000" dirty="0">
                <a:effectLst/>
                <a:hlinkClick r:id="rId2" tooltip="See footnote d"/>
              </a:rPr>
              <a:t>d</a:t>
            </a:r>
            <a:r>
              <a:rPr lang="en-US" sz="2000" b="0" i="0" baseline="30000" dirty="0">
                <a:effectLst/>
              </a:rPr>
              <a:t>]</a:t>
            </a:r>
            <a:r>
              <a:rPr lang="en-US" sz="2000" b="0" i="0" dirty="0">
                <a:effectLst/>
              </a:rPr>
              <a:t>by Him all things were created in heaven and on earth, [things] visible and invisible, whether thrones or dominions or rulers or authorities; all things were created </a:t>
            </a:r>
            <a:r>
              <a:rPr lang="en-US" sz="2000" b="0" i="1" dirty="0">
                <a:effectLst/>
              </a:rPr>
              <a:t>and</a:t>
            </a:r>
            <a:r>
              <a:rPr lang="en-US" sz="2000" b="0" i="0" dirty="0">
                <a:effectLst/>
              </a:rPr>
              <a:t> exist through Him [that is, by His activity] and for Him. </a:t>
            </a:r>
            <a:endParaRPr lang="en-US" sz="2000" dirty="0"/>
          </a:p>
        </p:txBody>
      </p:sp>
      <p:pic>
        <p:nvPicPr>
          <p:cNvPr id="5" name="Content Placeholder 4" descr="Is God a Creator or Just an Organizer? | Tough Questions Answered">
            <a:extLst>
              <a:ext uri="{FF2B5EF4-FFF2-40B4-BE49-F238E27FC236}">
                <a16:creationId xmlns:a16="http://schemas.microsoft.com/office/drawing/2014/main" id="{A79AEEF6-FEE6-48C9-93BE-8B3A88480F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1394286"/>
            <a:ext cx="6155141" cy="40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1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7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" name="Freeform: Shape 7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9" name="Freeform: Shape 7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4A37F-3282-461E-984F-D07B46E0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CHRIST BEFORE ALL….</a:t>
            </a:r>
          </a:p>
        </p:txBody>
      </p:sp>
      <p:sp>
        <p:nvSpPr>
          <p:cNvPr id="1050" name="Rectangle 7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1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A35A-6046-441B-8E6F-E34FE1338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i="0" baseline="30000" dirty="0">
                <a:effectLst/>
              </a:rPr>
              <a:t>17 </a:t>
            </a:r>
            <a:r>
              <a:rPr lang="en-US" sz="2000" b="0" i="0" dirty="0">
                <a:effectLst/>
              </a:rPr>
              <a:t>And He Himself existed </a:t>
            </a:r>
            <a:r>
              <a:rPr lang="en-US" sz="2000" b="0" i="1" dirty="0">
                <a:effectLst/>
              </a:rPr>
              <a:t>and</a:t>
            </a:r>
            <a:r>
              <a:rPr lang="en-US" sz="2000" b="0" i="0" dirty="0">
                <a:effectLst/>
              </a:rPr>
              <a:t> is before all things, and in Him all things hold together. [His is the controlling, cohesive force of the universe.]  </a:t>
            </a:r>
            <a:br>
              <a:rPr lang="en-US" sz="2000" b="0" i="0" dirty="0">
                <a:effectLst/>
              </a:rPr>
            </a:br>
            <a:r>
              <a:rPr lang="en-US" sz="2000" b="0" i="0" dirty="0">
                <a:effectLst/>
              </a:rPr>
              <a:t>Colossians 1:17</a:t>
            </a:r>
            <a:endParaRPr lang="en-US" sz="2000" dirty="0"/>
          </a:p>
        </p:txBody>
      </p:sp>
      <p:pic>
        <p:nvPicPr>
          <p:cNvPr id="1026" name="Picture 2" descr="Some Things (Jesus!) Come Before Other Things! | Trinity and Humanity">
            <a:extLst>
              <a:ext uri="{FF2B5EF4-FFF2-40B4-BE49-F238E27FC236}">
                <a16:creationId xmlns:a16="http://schemas.microsoft.com/office/drawing/2014/main" id="{A7E152F1-D65A-4440-BA13-19303CDC6B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886880"/>
            <a:ext cx="6922008" cy="51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7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607</Words>
  <Application>Microsoft Office PowerPoint</Application>
  <PresentationFormat>Widescreen</PresentationFormat>
  <Paragraphs>36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SPIRITUAL WARFARE SERIES</vt:lpstr>
      <vt:lpstr>The Supremacy of Christ</vt:lpstr>
      <vt:lpstr>SPIRITUAL WARFARE</vt:lpstr>
      <vt:lpstr>The Supremacy of Christ</vt:lpstr>
      <vt:lpstr>CHRIST THE REDEEMER</vt:lpstr>
      <vt:lpstr>THE COMPLETE DELIVERER</vt:lpstr>
      <vt:lpstr>CHRIST IS GOD</vt:lpstr>
      <vt:lpstr>CHRIST THE CREATOR</vt:lpstr>
      <vt:lpstr>CHRIST BEFORE ALL….</vt:lpstr>
      <vt:lpstr>CHRIST IS FIRST.</vt:lpstr>
      <vt:lpstr>CHRIST IS FULLY GOD</vt:lpstr>
      <vt:lpstr>CHRIST THE RECONCILER OF ALL THINGS!</vt:lpstr>
      <vt:lpstr>CHRIST IS ALPHA AND OMEGA</vt:lpstr>
      <vt:lpstr>CHRIST IS THE BEGINNING &amp; END</vt:lpstr>
      <vt:lpstr>CHRIST IS ALL POWERFUL…</vt:lpstr>
      <vt:lpstr>THE SUPREMACY OF CHRIST!!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WARFARE SERIES</dc:title>
  <dc:creator>Senior Pastor</dc:creator>
  <cp:lastModifiedBy>CITY CHAPEL</cp:lastModifiedBy>
  <cp:revision>1</cp:revision>
  <dcterms:created xsi:type="dcterms:W3CDTF">2022-01-12T14:38:19Z</dcterms:created>
  <dcterms:modified xsi:type="dcterms:W3CDTF">2022-01-12T17:21:30Z</dcterms:modified>
</cp:coreProperties>
</file>