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62" r:id="rId5"/>
    <p:sldId id="261" r:id="rId6"/>
    <p:sldId id="259" r:id="rId7"/>
    <p:sldId id="260" r:id="rId8"/>
    <p:sldId id="263" r:id="rId9"/>
    <p:sldId id="275" r:id="rId10"/>
    <p:sldId id="264" r:id="rId11"/>
    <p:sldId id="266" r:id="rId12"/>
    <p:sldId id="267" r:id="rId13"/>
    <p:sldId id="270" r:id="rId14"/>
    <p:sldId id="269" r:id="rId15"/>
    <p:sldId id="268" r:id="rId16"/>
    <p:sldId id="272" r:id="rId17"/>
    <p:sldId id="281" r:id="rId18"/>
    <p:sldId id="274" r:id="rId19"/>
    <p:sldId id="273" r:id="rId20"/>
    <p:sldId id="271" r:id="rId21"/>
    <p:sldId id="276" r:id="rId22"/>
    <p:sldId id="279" r:id="rId23"/>
    <p:sldId id="277" r:id="rId24"/>
    <p:sldId id="278" r:id="rId25"/>
    <p:sldId id="280" r:id="rId26"/>
    <p:sldId id="282" r:id="rId27"/>
    <p:sldId id="283" r:id="rId28"/>
    <p:sldId id="284" r:id="rId29"/>
    <p:sldId id="285"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3E08C-3134-47A4-AE6E-05C1511C578C}" v="40" dt="2022-01-19T19:12:55.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7" y="5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nior Pastor" userId="4ae8e2e6-3752-4daa-9e55-3f6ebcaf242a" providerId="ADAL" clId="{CED3E08C-3134-47A4-AE6E-05C1511C578C}"/>
    <pc:docChg chg="undo custSel addSld modSld sldOrd">
      <pc:chgData name="Senior Pastor" userId="4ae8e2e6-3752-4daa-9e55-3f6ebcaf242a" providerId="ADAL" clId="{CED3E08C-3134-47A4-AE6E-05C1511C578C}" dt="2022-01-19T19:13:00.759" v="2651" actId="26606"/>
      <pc:docMkLst>
        <pc:docMk/>
      </pc:docMkLst>
      <pc:sldChg chg="addSp delSp modSp new mod setBg">
        <pc:chgData name="Senior Pastor" userId="4ae8e2e6-3752-4daa-9e55-3f6ebcaf242a" providerId="ADAL" clId="{CED3E08C-3134-47A4-AE6E-05C1511C578C}" dt="2022-01-19T16:35:33.372" v="1341" actId="13926"/>
        <pc:sldMkLst>
          <pc:docMk/>
          <pc:sldMk cId="2512078783" sldId="258"/>
        </pc:sldMkLst>
        <pc:spChg chg="mod ord">
          <ac:chgData name="Senior Pastor" userId="4ae8e2e6-3752-4daa-9e55-3f6ebcaf242a" providerId="ADAL" clId="{CED3E08C-3134-47A4-AE6E-05C1511C578C}" dt="2022-01-19T16:35:33.372" v="1341" actId="13926"/>
          <ac:spMkLst>
            <pc:docMk/>
            <pc:sldMk cId="2512078783" sldId="258"/>
            <ac:spMk id="2" creationId="{1C01471F-42DC-4A8E-9962-5D38CC95FF15}"/>
          </ac:spMkLst>
        </pc:spChg>
        <pc:spChg chg="del">
          <ac:chgData name="Senior Pastor" userId="4ae8e2e6-3752-4daa-9e55-3f6ebcaf242a" providerId="ADAL" clId="{CED3E08C-3134-47A4-AE6E-05C1511C578C}" dt="2022-01-19T16:28:37.339" v="1304"/>
          <ac:spMkLst>
            <pc:docMk/>
            <pc:sldMk cId="2512078783" sldId="258"/>
            <ac:spMk id="3" creationId="{9C7A237A-37E7-4573-9C2D-E5164D55959F}"/>
          </ac:spMkLst>
        </pc:spChg>
        <pc:spChg chg="mod">
          <ac:chgData name="Senior Pastor" userId="4ae8e2e6-3752-4daa-9e55-3f6ebcaf242a" providerId="ADAL" clId="{CED3E08C-3134-47A4-AE6E-05C1511C578C}" dt="2022-01-19T16:28:49.792" v="1305" actId="26606"/>
          <ac:spMkLst>
            <pc:docMk/>
            <pc:sldMk cId="2512078783" sldId="258"/>
            <ac:spMk id="4" creationId="{1017B6FB-0528-4A06-AFC8-6E83D13DA522}"/>
          </ac:spMkLst>
        </pc:spChg>
        <pc:spChg chg="add">
          <ac:chgData name="Senior Pastor" userId="4ae8e2e6-3752-4daa-9e55-3f6ebcaf242a" providerId="ADAL" clId="{CED3E08C-3134-47A4-AE6E-05C1511C578C}" dt="2022-01-19T16:28:49.792" v="1305" actId="26606"/>
          <ac:spMkLst>
            <pc:docMk/>
            <pc:sldMk cId="2512078783" sldId="258"/>
            <ac:spMk id="71" creationId="{72411438-92A5-42B0-9C54-EA4FB32ACB5E}"/>
          </ac:spMkLst>
        </pc:spChg>
        <pc:spChg chg="add">
          <ac:chgData name="Senior Pastor" userId="4ae8e2e6-3752-4daa-9e55-3f6ebcaf242a" providerId="ADAL" clId="{CED3E08C-3134-47A4-AE6E-05C1511C578C}" dt="2022-01-19T16:28:49.792" v="1305" actId="26606"/>
          <ac:spMkLst>
            <pc:docMk/>
            <pc:sldMk cId="2512078783" sldId="258"/>
            <ac:spMk id="73" creationId="{C5176844-69C3-4F79-BE38-EA5BDDF4FEA4}"/>
          </ac:spMkLst>
        </pc:spChg>
        <pc:spChg chg="add">
          <ac:chgData name="Senior Pastor" userId="4ae8e2e6-3752-4daa-9e55-3f6ebcaf242a" providerId="ADAL" clId="{CED3E08C-3134-47A4-AE6E-05C1511C578C}" dt="2022-01-19T16:28:49.792" v="1305" actId="26606"/>
          <ac:spMkLst>
            <pc:docMk/>
            <pc:sldMk cId="2512078783" sldId="258"/>
            <ac:spMk id="77" creationId="{A101E513-AF74-4E9D-A31F-99664250722D}"/>
          </ac:spMkLst>
        </pc:spChg>
        <pc:picChg chg="add mod">
          <ac:chgData name="Senior Pastor" userId="4ae8e2e6-3752-4daa-9e55-3f6ebcaf242a" providerId="ADAL" clId="{CED3E08C-3134-47A4-AE6E-05C1511C578C}" dt="2022-01-19T16:28:49.792" v="1305" actId="26606"/>
          <ac:picMkLst>
            <pc:docMk/>
            <pc:sldMk cId="2512078783" sldId="258"/>
            <ac:picMk id="1026" creationId="{8787CB3D-C624-400B-8AEB-97CE3BEE6879}"/>
          </ac:picMkLst>
        </pc:picChg>
        <pc:cxnChg chg="add">
          <ac:chgData name="Senior Pastor" userId="4ae8e2e6-3752-4daa-9e55-3f6ebcaf242a" providerId="ADAL" clId="{CED3E08C-3134-47A4-AE6E-05C1511C578C}" dt="2022-01-19T16:28:49.792" v="1305" actId="26606"/>
          <ac:cxnSpMkLst>
            <pc:docMk/>
            <pc:sldMk cId="2512078783" sldId="258"/>
            <ac:cxnSpMk id="75" creationId="{C1FC086D-39EC-448D-97E7-FF232355AE19}"/>
          </ac:cxnSpMkLst>
        </pc:cxnChg>
      </pc:sldChg>
      <pc:sldChg chg="addSp delSp modSp new mod setBg setClrOvrMap">
        <pc:chgData name="Senior Pastor" userId="4ae8e2e6-3752-4daa-9e55-3f6ebcaf242a" providerId="ADAL" clId="{CED3E08C-3134-47A4-AE6E-05C1511C578C}" dt="2022-01-19T16:38:02.369" v="1360" actId="33524"/>
        <pc:sldMkLst>
          <pc:docMk/>
          <pc:sldMk cId="343510192" sldId="259"/>
        </pc:sldMkLst>
        <pc:spChg chg="mod ord">
          <ac:chgData name="Senior Pastor" userId="4ae8e2e6-3752-4daa-9e55-3f6ebcaf242a" providerId="ADAL" clId="{CED3E08C-3134-47A4-AE6E-05C1511C578C}" dt="2022-01-19T16:38:02.369" v="1360" actId="33524"/>
          <ac:spMkLst>
            <pc:docMk/>
            <pc:sldMk cId="343510192" sldId="259"/>
            <ac:spMk id="2" creationId="{CCA5BBFD-03E9-4AE4-9750-C3C2EEF16C05}"/>
          </ac:spMkLst>
        </pc:spChg>
        <pc:spChg chg="del">
          <ac:chgData name="Senior Pastor" userId="4ae8e2e6-3752-4daa-9e55-3f6ebcaf242a" providerId="ADAL" clId="{CED3E08C-3134-47A4-AE6E-05C1511C578C}" dt="2022-01-19T16:32:11.147" v="1325"/>
          <ac:spMkLst>
            <pc:docMk/>
            <pc:sldMk cId="343510192" sldId="259"/>
            <ac:spMk id="3" creationId="{B8550981-1BF1-444C-9326-D6CBB9FEDC16}"/>
          </ac:spMkLst>
        </pc:spChg>
        <pc:spChg chg="mod">
          <ac:chgData name="Senior Pastor" userId="4ae8e2e6-3752-4daa-9e55-3f6ebcaf242a" providerId="ADAL" clId="{CED3E08C-3134-47A4-AE6E-05C1511C578C}" dt="2022-01-19T16:33:56.257" v="1338" actId="26606"/>
          <ac:spMkLst>
            <pc:docMk/>
            <pc:sldMk cId="343510192" sldId="259"/>
            <ac:spMk id="4" creationId="{7FFD946C-2024-443B-8ABD-2D62C48E3289}"/>
          </ac:spMkLst>
        </pc:spChg>
        <pc:spChg chg="add del">
          <ac:chgData name="Senior Pastor" userId="4ae8e2e6-3752-4daa-9e55-3f6ebcaf242a" providerId="ADAL" clId="{CED3E08C-3134-47A4-AE6E-05C1511C578C}" dt="2022-01-19T16:33:08.242" v="1332" actId="26606"/>
          <ac:spMkLst>
            <pc:docMk/>
            <pc:sldMk cId="343510192" sldId="259"/>
            <ac:spMk id="71" creationId="{72411438-92A5-42B0-9C54-EA4FB32ACB5E}"/>
          </ac:spMkLst>
        </pc:spChg>
        <pc:spChg chg="add del">
          <ac:chgData name="Senior Pastor" userId="4ae8e2e6-3752-4daa-9e55-3f6ebcaf242a" providerId="ADAL" clId="{CED3E08C-3134-47A4-AE6E-05C1511C578C}" dt="2022-01-19T16:33:08.242" v="1332" actId="26606"/>
          <ac:spMkLst>
            <pc:docMk/>
            <pc:sldMk cId="343510192" sldId="259"/>
            <ac:spMk id="73" creationId="{C5176844-69C3-4F79-BE38-EA5BDDF4FEA4}"/>
          </ac:spMkLst>
        </pc:spChg>
        <pc:spChg chg="add del">
          <ac:chgData name="Senior Pastor" userId="4ae8e2e6-3752-4daa-9e55-3f6ebcaf242a" providerId="ADAL" clId="{CED3E08C-3134-47A4-AE6E-05C1511C578C}" dt="2022-01-19T16:33:56.242" v="1337" actId="26606"/>
          <ac:spMkLst>
            <pc:docMk/>
            <pc:sldMk cId="343510192" sldId="259"/>
            <ac:spMk id="76" creationId="{72411438-92A5-42B0-9C54-EA4FB32ACB5E}"/>
          </ac:spMkLst>
        </pc:spChg>
        <pc:spChg chg="add del">
          <ac:chgData name="Senior Pastor" userId="4ae8e2e6-3752-4daa-9e55-3f6ebcaf242a" providerId="ADAL" clId="{CED3E08C-3134-47A4-AE6E-05C1511C578C}" dt="2022-01-19T16:33:08.242" v="1332" actId="26606"/>
          <ac:spMkLst>
            <pc:docMk/>
            <pc:sldMk cId="343510192" sldId="259"/>
            <ac:spMk id="77" creationId="{A101E513-AF74-4E9D-A31F-99664250722D}"/>
          </ac:spMkLst>
        </pc:spChg>
        <pc:spChg chg="add del">
          <ac:chgData name="Senior Pastor" userId="4ae8e2e6-3752-4daa-9e55-3f6ebcaf242a" providerId="ADAL" clId="{CED3E08C-3134-47A4-AE6E-05C1511C578C}" dt="2022-01-19T16:33:56.242" v="1337" actId="26606"/>
          <ac:spMkLst>
            <pc:docMk/>
            <pc:sldMk cId="343510192" sldId="259"/>
            <ac:spMk id="78" creationId="{C5176844-69C3-4F79-BE38-EA5BDDF4FEA4}"/>
          </ac:spMkLst>
        </pc:spChg>
        <pc:spChg chg="add del">
          <ac:chgData name="Senior Pastor" userId="4ae8e2e6-3752-4daa-9e55-3f6ebcaf242a" providerId="ADAL" clId="{CED3E08C-3134-47A4-AE6E-05C1511C578C}" dt="2022-01-19T16:33:56.242" v="1337" actId="26606"/>
          <ac:spMkLst>
            <pc:docMk/>
            <pc:sldMk cId="343510192" sldId="259"/>
            <ac:spMk id="82" creationId="{A101E513-AF74-4E9D-A31F-99664250722D}"/>
          </ac:spMkLst>
        </pc:spChg>
        <pc:spChg chg="add del">
          <ac:chgData name="Senior Pastor" userId="4ae8e2e6-3752-4daa-9e55-3f6ebcaf242a" providerId="ADAL" clId="{CED3E08C-3134-47A4-AE6E-05C1511C578C}" dt="2022-01-19T16:33:08.227" v="1331" actId="26606"/>
          <ac:spMkLst>
            <pc:docMk/>
            <pc:sldMk cId="343510192" sldId="259"/>
            <ac:spMk id="135" creationId="{72411438-92A5-42B0-9C54-EA4FB32ACB5E}"/>
          </ac:spMkLst>
        </pc:spChg>
        <pc:spChg chg="add del">
          <ac:chgData name="Senior Pastor" userId="4ae8e2e6-3752-4daa-9e55-3f6ebcaf242a" providerId="ADAL" clId="{CED3E08C-3134-47A4-AE6E-05C1511C578C}" dt="2022-01-19T16:33:08.227" v="1331" actId="26606"/>
          <ac:spMkLst>
            <pc:docMk/>
            <pc:sldMk cId="343510192" sldId="259"/>
            <ac:spMk id="137" creationId="{10C9A191-62EE-4A86-8FF9-6794BC3C58A7}"/>
          </ac:spMkLst>
        </pc:spChg>
        <pc:spChg chg="add del">
          <ac:chgData name="Senior Pastor" userId="4ae8e2e6-3752-4daa-9e55-3f6ebcaf242a" providerId="ADAL" clId="{CED3E08C-3134-47A4-AE6E-05C1511C578C}" dt="2022-01-19T16:33:08.227" v="1331" actId="26606"/>
          <ac:spMkLst>
            <pc:docMk/>
            <pc:sldMk cId="343510192" sldId="259"/>
            <ac:spMk id="139" creationId="{6222F81D-28CB-42CB-9961-602C33F65295}"/>
          </ac:spMkLst>
        </pc:spChg>
        <pc:spChg chg="add del">
          <ac:chgData name="Senior Pastor" userId="4ae8e2e6-3752-4daa-9e55-3f6ebcaf242a" providerId="ADAL" clId="{CED3E08C-3134-47A4-AE6E-05C1511C578C}" dt="2022-01-19T16:33:08.227" v="1331" actId="26606"/>
          <ac:spMkLst>
            <pc:docMk/>
            <pc:sldMk cId="343510192" sldId="259"/>
            <ac:spMk id="143" creationId="{4E75910E-4112-4447-8981-4CA7ACEF94BA}"/>
          </ac:spMkLst>
        </pc:spChg>
        <pc:spChg chg="add del">
          <ac:chgData name="Senior Pastor" userId="4ae8e2e6-3752-4daa-9e55-3f6ebcaf242a" providerId="ADAL" clId="{CED3E08C-3134-47A4-AE6E-05C1511C578C}" dt="2022-01-19T16:33:56.257" v="1338" actId="26606"/>
          <ac:spMkLst>
            <pc:docMk/>
            <pc:sldMk cId="343510192" sldId="259"/>
            <ac:spMk id="3076" creationId="{72411438-92A5-42B0-9C54-EA4FB32ACB5E}"/>
          </ac:spMkLst>
        </pc:spChg>
        <pc:spChg chg="add del">
          <ac:chgData name="Senior Pastor" userId="4ae8e2e6-3752-4daa-9e55-3f6ebcaf242a" providerId="ADAL" clId="{CED3E08C-3134-47A4-AE6E-05C1511C578C}" dt="2022-01-19T16:33:56.257" v="1338" actId="26606"/>
          <ac:spMkLst>
            <pc:docMk/>
            <pc:sldMk cId="343510192" sldId="259"/>
            <ac:spMk id="3077" creationId="{C5176844-69C3-4F79-BE38-EA5BDDF4FEA4}"/>
          </ac:spMkLst>
        </pc:spChg>
        <pc:spChg chg="add del">
          <ac:chgData name="Senior Pastor" userId="4ae8e2e6-3752-4daa-9e55-3f6ebcaf242a" providerId="ADAL" clId="{CED3E08C-3134-47A4-AE6E-05C1511C578C}" dt="2022-01-19T16:33:56.257" v="1338" actId="26606"/>
          <ac:spMkLst>
            <pc:docMk/>
            <pc:sldMk cId="343510192" sldId="259"/>
            <ac:spMk id="3079" creationId="{A101E513-AF74-4E9D-A31F-99664250722D}"/>
          </ac:spMkLst>
        </pc:spChg>
        <pc:spChg chg="add">
          <ac:chgData name="Senior Pastor" userId="4ae8e2e6-3752-4daa-9e55-3f6ebcaf242a" providerId="ADAL" clId="{CED3E08C-3134-47A4-AE6E-05C1511C578C}" dt="2022-01-19T16:33:56.257" v="1338" actId="26606"/>
          <ac:spMkLst>
            <pc:docMk/>
            <pc:sldMk cId="343510192" sldId="259"/>
            <ac:spMk id="3081" creationId="{72411438-92A5-42B0-9C54-EA4FB32ACB5E}"/>
          </ac:spMkLst>
        </pc:spChg>
        <pc:spChg chg="add">
          <ac:chgData name="Senior Pastor" userId="4ae8e2e6-3752-4daa-9e55-3f6ebcaf242a" providerId="ADAL" clId="{CED3E08C-3134-47A4-AE6E-05C1511C578C}" dt="2022-01-19T16:33:56.257" v="1338" actId="26606"/>
          <ac:spMkLst>
            <pc:docMk/>
            <pc:sldMk cId="343510192" sldId="259"/>
            <ac:spMk id="3082" creationId="{C5176844-69C3-4F79-BE38-EA5BDDF4FEA4}"/>
          </ac:spMkLst>
        </pc:spChg>
        <pc:spChg chg="add">
          <ac:chgData name="Senior Pastor" userId="4ae8e2e6-3752-4daa-9e55-3f6ebcaf242a" providerId="ADAL" clId="{CED3E08C-3134-47A4-AE6E-05C1511C578C}" dt="2022-01-19T16:33:56.257" v="1338" actId="26606"/>
          <ac:spMkLst>
            <pc:docMk/>
            <pc:sldMk cId="343510192" sldId="259"/>
            <ac:spMk id="3084" creationId="{A101E513-AF74-4E9D-A31F-99664250722D}"/>
          </ac:spMkLst>
        </pc:spChg>
        <pc:picChg chg="add mod ord">
          <ac:chgData name="Senior Pastor" userId="4ae8e2e6-3752-4daa-9e55-3f6ebcaf242a" providerId="ADAL" clId="{CED3E08C-3134-47A4-AE6E-05C1511C578C}" dt="2022-01-19T16:33:56.257" v="1338" actId="26606"/>
          <ac:picMkLst>
            <pc:docMk/>
            <pc:sldMk cId="343510192" sldId="259"/>
            <ac:picMk id="3074" creationId="{4F382AF8-4BB6-484D-B5CE-7E8EC6D17D54}"/>
          </ac:picMkLst>
        </pc:picChg>
        <pc:cxnChg chg="add del">
          <ac:chgData name="Senior Pastor" userId="4ae8e2e6-3752-4daa-9e55-3f6ebcaf242a" providerId="ADAL" clId="{CED3E08C-3134-47A4-AE6E-05C1511C578C}" dt="2022-01-19T16:33:08.242" v="1332" actId="26606"/>
          <ac:cxnSpMkLst>
            <pc:docMk/>
            <pc:sldMk cId="343510192" sldId="259"/>
            <ac:cxnSpMk id="75" creationId="{33862825-C012-4895-A17E-F3D1F62D89DD}"/>
          </ac:cxnSpMkLst>
        </pc:cxnChg>
        <pc:cxnChg chg="add del">
          <ac:chgData name="Senior Pastor" userId="4ae8e2e6-3752-4daa-9e55-3f6ebcaf242a" providerId="ADAL" clId="{CED3E08C-3134-47A4-AE6E-05C1511C578C}" dt="2022-01-19T16:33:56.242" v="1337" actId="26606"/>
          <ac:cxnSpMkLst>
            <pc:docMk/>
            <pc:sldMk cId="343510192" sldId="259"/>
            <ac:cxnSpMk id="80" creationId="{33862825-C012-4895-A17E-F3D1F62D89DD}"/>
          </ac:cxnSpMkLst>
        </pc:cxnChg>
        <pc:cxnChg chg="add del">
          <ac:chgData name="Senior Pastor" userId="4ae8e2e6-3752-4daa-9e55-3f6ebcaf242a" providerId="ADAL" clId="{CED3E08C-3134-47A4-AE6E-05C1511C578C}" dt="2022-01-19T16:33:08.227" v="1331" actId="26606"/>
          <ac:cxnSpMkLst>
            <pc:docMk/>
            <pc:sldMk cId="343510192" sldId="259"/>
            <ac:cxnSpMk id="141" creationId="{081E1E49-F752-49CA-BFF6-1303B0A8AA03}"/>
          </ac:cxnSpMkLst>
        </pc:cxnChg>
        <pc:cxnChg chg="add del">
          <ac:chgData name="Senior Pastor" userId="4ae8e2e6-3752-4daa-9e55-3f6ebcaf242a" providerId="ADAL" clId="{CED3E08C-3134-47A4-AE6E-05C1511C578C}" dt="2022-01-19T16:33:56.257" v="1338" actId="26606"/>
          <ac:cxnSpMkLst>
            <pc:docMk/>
            <pc:sldMk cId="343510192" sldId="259"/>
            <ac:cxnSpMk id="3078" creationId="{33862825-C012-4895-A17E-F3D1F62D89DD}"/>
          </ac:cxnSpMkLst>
        </pc:cxnChg>
        <pc:cxnChg chg="add">
          <ac:chgData name="Senior Pastor" userId="4ae8e2e6-3752-4daa-9e55-3f6ebcaf242a" providerId="ADAL" clId="{CED3E08C-3134-47A4-AE6E-05C1511C578C}" dt="2022-01-19T16:33:56.257" v="1338" actId="26606"/>
          <ac:cxnSpMkLst>
            <pc:docMk/>
            <pc:sldMk cId="343510192" sldId="259"/>
            <ac:cxnSpMk id="3083" creationId="{C1FC086D-39EC-448D-97E7-FF232355AE19}"/>
          </ac:cxnSpMkLst>
        </pc:cxnChg>
      </pc:sldChg>
      <pc:sldChg chg="addSp delSp modSp new mod setBg">
        <pc:chgData name="Senior Pastor" userId="4ae8e2e6-3752-4daa-9e55-3f6ebcaf242a" providerId="ADAL" clId="{CED3E08C-3134-47A4-AE6E-05C1511C578C}" dt="2022-01-19T16:40:29.584" v="1363" actId="33524"/>
        <pc:sldMkLst>
          <pc:docMk/>
          <pc:sldMk cId="1343703312" sldId="260"/>
        </pc:sldMkLst>
        <pc:spChg chg="mod ord">
          <ac:chgData name="Senior Pastor" userId="4ae8e2e6-3752-4daa-9e55-3f6ebcaf242a" providerId="ADAL" clId="{CED3E08C-3134-47A4-AE6E-05C1511C578C}" dt="2022-01-19T16:40:29.584" v="1363" actId="33524"/>
          <ac:spMkLst>
            <pc:docMk/>
            <pc:sldMk cId="1343703312" sldId="260"/>
            <ac:spMk id="2" creationId="{6E87CF29-1017-409C-BE40-0C643F39AAA6}"/>
          </ac:spMkLst>
        </pc:spChg>
        <pc:spChg chg="del">
          <ac:chgData name="Senior Pastor" userId="4ae8e2e6-3752-4daa-9e55-3f6ebcaf242a" providerId="ADAL" clId="{CED3E08C-3134-47A4-AE6E-05C1511C578C}" dt="2022-01-19T16:38:48.462" v="1361"/>
          <ac:spMkLst>
            <pc:docMk/>
            <pc:sldMk cId="1343703312" sldId="260"/>
            <ac:spMk id="3" creationId="{1E6D1294-286F-48FA-A55A-AC6AEEE9E02A}"/>
          </ac:spMkLst>
        </pc:spChg>
        <pc:spChg chg="mod">
          <ac:chgData name="Senior Pastor" userId="4ae8e2e6-3752-4daa-9e55-3f6ebcaf242a" providerId="ADAL" clId="{CED3E08C-3134-47A4-AE6E-05C1511C578C}" dt="2022-01-19T16:38:51.668" v="1362" actId="26606"/>
          <ac:spMkLst>
            <pc:docMk/>
            <pc:sldMk cId="1343703312" sldId="260"/>
            <ac:spMk id="4" creationId="{E704CB2E-DF3A-4A29-B6FE-822C5A7D8AD0}"/>
          </ac:spMkLst>
        </pc:spChg>
        <pc:spChg chg="add">
          <ac:chgData name="Senior Pastor" userId="4ae8e2e6-3752-4daa-9e55-3f6ebcaf242a" providerId="ADAL" clId="{CED3E08C-3134-47A4-AE6E-05C1511C578C}" dt="2022-01-19T16:38:51.668" v="1362" actId="26606"/>
          <ac:spMkLst>
            <pc:docMk/>
            <pc:sldMk cId="1343703312" sldId="260"/>
            <ac:spMk id="71" creationId="{72411438-92A5-42B0-9C54-EA4FB32ACB5E}"/>
          </ac:spMkLst>
        </pc:spChg>
        <pc:spChg chg="add">
          <ac:chgData name="Senior Pastor" userId="4ae8e2e6-3752-4daa-9e55-3f6ebcaf242a" providerId="ADAL" clId="{CED3E08C-3134-47A4-AE6E-05C1511C578C}" dt="2022-01-19T16:38:51.668" v="1362" actId="26606"/>
          <ac:spMkLst>
            <pc:docMk/>
            <pc:sldMk cId="1343703312" sldId="260"/>
            <ac:spMk id="73" creationId="{C5176844-69C3-4F79-BE38-EA5BDDF4FEA4}"/>
          </ac:spMkLst>
        </pc:spChg>
        <pc:spChg chg="add">
          <ac:chgData name="Senior Pastor" userId="4ae8e2e6-3752-4daa-9e55-3f6ebcaf242a" providerId="ADAL" clId="{CED3E08C-3134-47A4-AE6E-05C1511C578C}" dt="2022-01-19T16:38:51.668" v="1362" actId="26606"/>
          <ac:spMkLst>
            <pc:docMk/>
            <pc:sldMk cId="1343703312" sldId="260"/>
            <ac:spMk id="77" creationId="{A101E513-AF74-4E9D-A31F-99664250722D}"/>
          </ac:spMkLst>
        </pc:spChg>
        <pc:picChg chg="add mod">
          <ac:chgData name="Senior Pastor" userId="4ae8e2e6-3752-4daa-9e55-3f6ebcaf242a" providerId="ADAL" clId="{CED3E08C-3134-47A4-AE6E-05C1511C578C}" dt="2022-01-19T16:38:51.668" v="1362" actId="26606"/>
          <ac:picMkLst>
            <pc:docMk/>
            <pc:sldMk cId="1343703312" sldId="260"/>
            <ac:picMk id="5122" creationId="{E15D2761-B03F-408A-A4A0-4AADA9D12A0A}"/>
          </ac:picMkLst>
        </pc:picChg>
        <pc:cxnChg chg="add">
          <ac:chgData name="Senior Pastor" userId="4ae8e2e6-3752-4daa-9e55-3f6ebcaf242a" providerId="ADAL" clId="{CED3E08C-3134-47A4-AE6E-05C1511C578C}" dt="2022-01-19T16:38:51.668" v="1362" actId="26606"/>
          <ac:cxnSpMkLst>
            <pc:docMk/>
            <pc:sldMk cId="1343703312" sldId="260"/>
            <ac:cxnSpMk id="75" creationId="{C1FC086D-39EC-448D-97E7-FF232355AE19}"/>
          </ac:cxnSpMkLst>
        </pc:cxnChg>
      </pc:sldChg>
      <pc:sldChg chg="addSp delSp modSp new mod setBg setClrOvrMap">
        <pc:chgData name="Senior Pastor" userId="4ae8e2e6-3752-4daa-9e55-3f6ebcaf242a" providerId="ADAL" clId="{CED3E08C-3134-47A4-AE6E-05C1511C578C}" dt="2022-01-19T16:30:06.283" v="1322" actId="26606"/>
        <pc:sldMkLst>
          <pc:docMk/>
          <pc:sldMk cId="2368840683" sldId="261"/>
        </pc:sldMkLst>
        <pc:spChg chg="mod ord">
          <ac:chgData name="Senior Pastor" userId="4ae8e2e6-3752-4daa-9e55-3f6ebcaf242a" providerId="ADAL" clId="{CED3E08C-3134-47A4-AE6E-05C1511C578C}" dt="2022-01-19T16:30:06.283" v="1322" actId="26606"/>
          <ac:spMkLst>
            <pc:docMk/>
            <pc:sldMk cId="2368840683" sldId="261"/>
            <ac:spMk id="2" creationId="{F0FBDF42-0A95-417C-93C4-7C679A2A9D8C}"/>
          </ac:spMkLst>
        </pc:spChg>
        <pc:spChg chg="del">
          <ac:chgData name="Senior Pastor" userId="4ae8e2e6-3752-4daa-9e55-3f6ebcaf242a" providerId="ADAL" clId="{CED3E08C-3134-47A4-AE6E-05C1511C578C}" dt="2022-01-19T16:29:29.059" v="1306"/>
          <ac:spMkLst>
            <pc:docMk/>
            <pc:sldMk cId="2368840683" sldId="261"/>
            <ac:spMk id="3" creationId="{57A2C354-2643-471C-A0ED-AB9A8516CAE2}"/>
          </ac:spMkLst>
        </pc:spChg>
        <pc:spChg chg="mod">
          <ac:chgData name="Senior Pastor" userId="4ae8e2e6-3752-4daa-9e55-3f6ebcaf242a" providerId="ADAL" clId="{CED3E08C-3134-47A4-AE6E-05C1511C578C}" dt="2022-01-19T16:30:06.283" v="1322" actId="26606"/>
          <ac:spMkLst>
            <pc:docMk/>
            <pc:sldMk cId="2368840683" sldId="261"/>
            <ac:spMk id="4" creationId="{86F9E72D-535A-43E1-BC13-148D389DF795}"/>
          </ac:spMkLst>
        </pc:spChg>
        <pc:spChg chg="add">
          <ac:chgData name="Senior Pastor" userId="4ae8e2e6-3752-4daa-9e55-3f6ebcaf242a" providerId="ADAL" clId="{CED3E08C-3134-47A4-AE6E-05C1511C578C}" dt="2022-01-19T16:30:06.283" v="1322" actId="26606"/>
          <ac:spMkLst>
            <pc:docMk/>
            <pc:sldMk cId="2368840683" sldId="261"/>
            <ac:spMk id="71" creationId="{72411438-92A5-42B0-9C54-EA4FB32ACB5E}"/>
          </ac:spMkLst>
        </pc:spChg>
        <pc:spChg chg="add">
          <ac:chgData name="Senior Pastor" userId="4ae8e2e6-3752-4daa-9e55-3f6ebcaf242a" providerId="ADAL" clId="{CED3E08C-3134-47A4-AE6E-05C1511C578C}" dt="2022-01-19T16:30:06.283" v="1322" actId="26606"/>
          <ac:spMkLst>
            <pc:docMk/>
            <pc:sldMk cId="2368840683" sldId="261"/>
            <ac:spMk id="73" creationId="{C5176844-69C3-4F79-BE38-EA5BDDF4FEA4}"/>
          </ac:spMkLst>
        </pc:spChg>
        <pc:spChg chg="add">
          <ac:chgData name="Senior Pastor" userId="4ae8e2e6-3752-4daa-9e55-3f6ebcaf242a" providerId="ADAL" clId="{CED3E08C-3134-47A4-AE6E-05C1511C578C}" dt="2022-01-19T16:30:06.283" v="1322" actId="26606"/>
          <ac:spMkLst>
            <pc:docMk/>
            <pc:sldMk cId="2368840683" sldId="261"/>
            <ac:spMk id="77" creationId="{A101E513-AF74-4E9D-A31F-99664250722D}"/>
          </ac:spMkLst>
        </pc:spChg>
        <pc:picChg chg="add mod">
          <ac:chgData name="Senior Pastor" userId="4ae8e2e6-3752-4daa-9e55-3f6ebcaf242a" providerId="ADAL" clId="{CED3E08C-3134-47A4-AE6E-05C1511C578C}" dt="2022-01-19T16:30:06.283" v="1322" actId="26606"/>
          <ac:picMkLst>
            <pc:docMk/>
            <pc:sldMk cId="2368840683" sldId="261"/>
            <ac:picMk id="2050" creationId="{08DFF271-D5FA-4C96-8E07-F815681F80D5}"/>
          </ac:picMkLst>
        </pc:picChg>
        <pc:cxnChg chg="add">
          <ac:chgData name="Senior Pastor" userId="4ae8e2e6-3752-4daa-9e55-3f6ebcaf242a" providerId="ADAL" clId="{CED3E08C-3134-47A4-AE6E-05C1511C578C}" dt="2022-01-19T16:30:06.283" v="1322" actId="26606"/>
          <ac:cxnSpMkLst>
            <pc:docMk/>
            <pc:sldMk cId="2368840683" sldId="261"/>
            <ac:cxnSpMk id="75" creationId="{61A0812C-8DCE-4CA2-904B-A5A5C12CA4F3}"/>
          </ac:cxnSpMkLst>
        </pc:cxnChg>
      </pc:sldChg>
      <pc:sldChg chg="addSp delSp modSp new mod ord setBg">
        <pc:chgData name="Senior Pastor" userId="4ae8e2e6-3752-4daa-9e55-3f6ebcaf242a" providerId="ADAL" clId="{CED3E08C-3134-47A4-AE6E-05C1511C578C}" dt="2022-01-19T16:36:09.455" v="1358" actId="26606"/>
        <pc:sldMkLst>
          <pc:docMk/>
          <pc:sldMk cId="3553517702" sldId="262"/>
        </pc:sldMkLst>
        <pc:spChg chg="mod ord">
          <ac:chgData name="Senior Pastor" userId="4ae8e2e6-3752-4daa-9e55-3f6ebcaf242a" providerId="ADAL" clId="{CED3E08C-3134-47A4-AE6E-05C1511C578C}" dt="2022-01-19T16:36:09.455" v="1358" actId="26606"/>
          <ac:spMkLst>
            <pc:docMk/>
            <pc:sldMk cId="3553517702" sldId="262"/>
            <ac:spMk id="2" creationId="{9ACFE219-08AC-4426-B3D0-13D13DE3E9D7}"/>
          </ac:spMkLst>
        </pc:spChg>
        <pc:spChg chg="del">
          <ac:chgData name="Senior Pastor" userId="4ae8e2e6-3752-4daa-9e55-3f6ebcaf242a" providerId="ADAL" clId="{CED3E08C-3134-47A4-AE6E-05C1511C578C}" dt="2022-01-19T16:36:04.432" v="1357"/>
          <ac:spMkLst>
            <pc:docMk/>
            <pc:sldMk cId="3553517702" sldId="262"/>
            <ac:spMk id="3" creationId="{52E3AAB9-BCB3-4EB3-B87B-F1E1FC827083}"/>
          </ac:spMkLst>
        </pc:spChg>
        <pc:spChg chg="mod">
          <ac:chgData name="Senior Pastor" userId="4ae8e2e6-3752-4daa-9e55-3f6ebcaf242a" providerId="ADAL" clId="{CED3E08C-3134-47A4-AE6E-05C1511C578C}" dt="2022-01-19T16:36:09.455" v="1358" actId="26606"/>
          <ac:spMkLst>
            <pc:docMk/>
            <pc:sldMk cId="3553517702" sldId="262"/>
            <ac:spMk id="4" creationId="{CA743A41-C93C-407E-812F-15D9DB70EC18}"/>
          </ac:spMkLst>
        </pc:spChg>
        <pc:spChg chg="add">
          <ac:chgData name="Senior Pastor" userId="4ae8e2e6-3752-4daa-9e55-3f6ebcaf242a" providerId="ADAL" clId="{CED3E08C-3134-47A4-AE6E-05C1511C578C}" dt="2022-01-19T16:36:09.455" v="1358" actId="26606"/>
          <ac:spMkLst>
            <pc:docMk/>
            <pc:sldMk cId="3553517702" sldId="262"/>
            <ac:spMk id="71" creationId="{72411438-92A5-42B0-9C54-EA4FB32ACB5E}"/>
          </ac:spMkLst>
        </pc:spChg>
        <pc:spChg chg="add">
          <ac:chgData name="Senior Pastor" userId="4ae8e2e6-3752-4daa-9e55-3f6ebcaf242a" providerId="ADAL" clId="{CED3E08C-3134-47A4-AE6E-05C1511C578C}" dt="2022-01-19T16:36:09.455" v="1358" actId="26606"/>
          <ac:spMkLst>
            <pc:docMk/>
            <pc:sldMk cId="3553517702" sldId="262"/>
            <ac:spMk id="73" creationId="{C5176844-69C3-4F79-BE38-EA5BDDF4FEA4}"/>
          </ac:spMkLst>
        </pc:spChg>
        <pc:spChg chg="add">
          <ac:chgData name="Senior Pastor" userId="4ae8e2e6-3752-4daa-9e55-3f6ebcaf242a" providerId="ADAL" clId="{CED3E08C-3134-47A4-AE6E-05C1511C578C}" dt="2022-01-19T16:36:09.455" v="1358" actId="26606"/>
          <ac:spMkLst>
            <pc:docMk/>
            <pc:sldMk cId="3553517702" sldId="262"/>
            <ac:spMk id="77" creationId="{A101E513-AF74-4E9D-A31F-99664250722D}"/>
          </ac:spMkLst>
        </pc:spChg>
        <pc:picChg chg="add mod">
          <ac:chgData name="Senior Pastor" userId="4ae8e2e6-3752-4daa-9e55-3f6ebcaf242a" providerId="ADAL" clId="{CED3E08C-3134-47A4-AE6E-05C1511C578C}" dt="2022-01-19T16:36:09.455" v="1358" actId="26606"/>
          <ac:picMkLst>
            <pc:docMk/>
            <pc:sldMk cId="3553517702" sldId="262"/>
            <ac:picMk id="4098" creationId="{4ACE1BB8-DDA0-47EE-8912-BF88D9CA2FCE}"/>
          </ac:picMkLst>
        </pc:picChg>
        <pc:cxnChg chg="add">
          <ac:chgData name="Senior Pastor" userId="4ae8e2e6-3752-4daa-9e55-3f6ebcaf242a" providerId="ADAL" clId="{CED3E08C-3134-47A4-AE6E-05C1511C578C}" dt="2022-01-19T16:36:09.455" v="1358" actId="26606"/>
          <ac:cxnSpMkLst>
            <pc:docMk/>
            <pc:sldMk cId="3553517702" sldId="262"/>
            <ac:cxnSpMk id="75" creationId="{AEF97C72-3F89-4F0A-9629-01818B389CF0}"/>
          </ac:cxnSpMkLst>
        </pc:cxnChg>
      </pc:sldChg>
      <pc:sldChg chg="addSp delSp modSp new mod setBg">
        <pc:chgData name="Senior Pastor" userId="4ae8e2e6-3752-4daa-9e55-3f6ebcaf242a" providerId="ADAL" clId="{CED3E08C-3134-47A4-AE6E-05C1511C578C}" dt="2022-01-19T17:13:38.129" v="1650" actId="20577"/>
        <pc:sldMkLst>
          <pc:docMk/>
          <pc:sldMk cId="3707693383" sldId="263"/>
        </pc:sldMkLst>
        <pc:spChg chg="mod ord">
          <ac:chgData name="Senior Pastor" userId="4ae8e2e6-3752-4daa-9e55-3f6ebcaf242a" providerId="ADAL" clId="{CED3E08C-3134-47A4-AE6E-05C1511C578C}" dt="2022-01-19T17:13:38.129" v="1650" actId="20577"/>
          <ac:spMkLst>
            <pc:docMk/>
            <pc:sldMk cId="3707693383" sldId="263"/>
            <ac:spMk id="2" creationId="{1F50398C-9046-430A-867C-A9A0ED33D338}"/>
          </ac:spMkLst>
        </pc:spChg>
        <pc:spChg chg="del">
          <ac:chgData name="Senior Pastor" userId="4ae8e2e6-3752-4daa-9e55-3f6ebcaf242a" providerId="ADAL" clId="{CED3E08C-3134-47A4-AE6E-05C1511C578C}" dt="2022-01-19T16:41:12.620" v="1364"/>
          <ac:spMkLst>
            <pc:docMk/>
            <pc:sldMk cId="3707693383" sldId="263"/>
            <ac:spMk id="3" creationId="{15A9C56E-F60D-4D07-A553-0D273F8F3F2F}"/>
          </ac:spMkLst>
        </pc:spChg>
        <pc:spChg chg="mod">
          <ac:chgData name="Senior Pastor" userId="4ae8e2e6-3752-4daa-9e55-3f6ebcaf242a" providerId="ADAL" clId="{CED3E08C-3134-47A4-AE6E-05C1511C578C}" dt="2022-01-19T16:41:46.909" v="1377" actId="26606"/>
          <ac:spMkLst>
            <pc:docMk/>
            <pc:sldMk cId="3707693383" sldId="263"/>
            <ac:spMk id="4" creationId="{CB45ABDA-DA55-481C-BBC4-1FCCE073B64B}"/>
          </ac:spMkLst>
        </pc:spChg>
        <pc:spChg chg="add">
          <ac:chgData name="Senior Pastor" userId="4ae8e2e6-3752-4daa-9e55-3f6ebcaf242a" providerId="ADAL" clId="{CED3E08C-3134-47A4-AE6E-05C1511C578C}" dt="2022-01-19T16:41:46.909" v="1377" actId="26606"/>
          <ac:spMkLst>
            <pc:docMk/>
            <pc:sldMk cId="3707693383" sldId="263"/>
            <ac:spMk id="71" creationId="{72411438-92A5-42B0-9C54-EA4FB32ACB5E}"/>
          </ac:spMkLst>
        </pc:spChg>
        <pc:spChg chg="add">
          <ac:chgData name="Senior Pastor" userId="4ae8e2e6-3752-4daa-9e55-3f6ebcaf242a" providerId="ADAL" clId="{CED3E08C-3134-47A4-AE6E-05C1511C578C}" dt="2022-01-19T16:41:46.909" v="1377" actId="26606"/>
          <ac:spMkLst>
            <pc:docMk/>
            <pc:sldMk cId="3707693383" sldId="263"/>
            <ac:spMk id="73" creationId="{C5176844-69C3-4F79-BE38-EA5BDDF4FEA4}"/>
          </ac:spMkLst>
        </pc:spChg>
        <pc:spChg chg="add">
          <ac:chgData name="Senior Pastor" userId="4ae8e2e6-3752-4daa-9e55-3f6ebcaf242a" providerId="ADAL" clId="{CED3E08C-3134-47A4-AE6E-05C1511C578C}" dt="2022-01-19T16:41:46.909" v="1377" actId="26606"/>
          <ac:spMkLst>
            <pc:docMk/>
            <pc:sldMk cId="3707693383" sldId="263"/>
            <ac:spMk id="77" creationId="{A101E513-AF74-4E9D-A31F-99664250722D}"/>
          </ac:spMkLst>
        </pc:spChg>
        <pc:picChg chg="add mod">
          <ac:chgData name="Senior Pastor" userId="4ae8e2e6-3752-4daa-9e55-3f6ebcaf242a" providerId="ADAL" clId="{CED3E08C-3134-47A4-AE6E-05C1511C578C}" dt="2022-01-19T16:41:46.909" v="1377" actId="26606"/>
          <ac:picMkLst>
            <pc:docMk/>
            <pc:sldMk cId="3707693383" sldId="263"/>
            <ac:picMk id="6146" creationId="{EC8E62F1-F591-49A7-AA6D-B132530180A9}"/>
          </ac:picMkLst>
        </pc:picChg>
        <pc:cxnChg chg="add">
          <ac:chgData name="Senior Pastor" userId="4ae8e2e6-3752-4daa-9e55-3f6ebcaf242a" providerId="ADAL" clId="{CED3E08C-3134-47A4-AE6E-05C1511C578C}" dt="2022-01-19T16:41:46.909" v="1377" actId="26606"/>
          <ac:cxnSpMkLst>
            <pc:docMk/>
            <pc:sldMk cId="3707693383" sldId="263"/>
            <ac:cxnSpMk id="75" creationId="{AEF97C72-3F89-4F0A-9629-01818B389CF0}"/>
          </ac:cxnSpMkLst>
        </pc:cxnChg>
      </pc:sldChg>
      <pc:sldChg chg="addSp delSp modSp new mod setBg setClrOvrMap">
        <pc:chgData name="Senior Pastor" userId="4ae8e2e6-3752-4daa-9e55-3f6ebcaf242a" providerId="ADAL" clId="{CED3E08C-3134-47A4-AE6E-05C1511C578C}" dt="2022-01-19T17:13:01.431" v="1631" actId="20577"/>
        <pc:sldMkLst>
          <pc:docMk/>
          <pc:sldMk cId="2455901726" sldId="264"/>
        </pc:sldMkLst>
        <pc:spChg chg="del mod">
          <ac:chgData name="Senior Pastor" userId="4ae8e2e6-3752-4daa-9e55-3f6ebcaf242a" providerId="ADAL" clId="{CED3E08C-3134-47A4-AE6E-05C1511C578C}" dt="2022-01-19T16:47:22.396" v="1418"/>
          <ac:spMkLst>
            <pc:docMk/>
            <pc:sldMk cId="2455901726" sldId="264"/>
            <ac:spMk id="2" creationId="{200F5164-41A1-42FA-9BE0-36C893D9BDC5}"/>
          </ac:spMkLst>
        </pc:spChg>
        <pc:spChg chg="mod ord">
          <ac:chgData name="Senior Pastor" userId="4ae8e2e6-3752-4daa-9e55-3f6ebcaf242a" providerId="ADAL" clId="{CED3E08C-3134-47A4-AE6E-05C1511C578C}" dt="2022-01-19T17:13:01.431" v="1631" actId="20577"/>
          <ac:spMkLst>
            <pc:docMk/>
            <pc:sldMk cId="2455901726" sldId="264"/>
            <ac:spMk id="3" creationId="{F238BDAC-C2A2-475F-97BA-6CEDAC787DDC}"/>
          </ac:spMkLst>
        </pc:spChg>
        <pc:spChg chg="mod">
          <ac:chgData name="Senior Pastor" userId="4ae8e2e6-3752-4daa-9e55-3f6ebcaf242a" providerId="ADAL" clId="{CED3E08C-3134-47A4-AE6E-05C1511C578C}" dt="2022-01-19T16:47:37.238" v="1421" actId="26606"/>
          <ac:spMkLst>
            <pc:docMk/>
            <pc:sldMk cId="2455901726" sldId="264"/>
            <ac:spMk id="4" creationId="{887B750B-962C-4308-89F5-E730F0BE2DAE}"/>
          </ac:spMkLst>
        </pc:spChg>
        <pc:spChg chg="add del">
          <ac:chgData name="Senior Pastor" userId="4ae8e2e6-3752-4daa-9e55-3f6ebcaf242a" providerId="ADAL" clId="{CED3E08C-3134-47A4-AE6E-05C1511C578C}" dt="2022-01-19T16:47:37.238" v="1420" actId="26606"/>
          <ac:spMkLst>
            <pc:docMk/>
            <pc:sldMk cId="2455901726" sldId="264"/>
            <ac:spMk id="75" creationId="{72411438-92A5-42B0-9C54-EA4FB32ACB5E}"/>
          </ac:spMkLst>
        </pc:spChg>
        <pc:spChg chg="add del">
          <ac:chgData name="Senior Pastor" userId="4ae8e2e6-3752-4daa-9e55-3f6ebcaf242a" providerId="ADAL" clId="{CED3E08C-3134-47A4-AE6E-05C1511C578C}" dt="2022-01-19T16:47:37.238" v="1420" actId="26606"/>
          <ac:spMkLst>
            <pc:docMk/>
            <pc:sldMk cId="2455901726" sldId="264"/>
            <ac:spMk id="77" creationId="{C5176844-69C3-4F79-BE38-EA5BDDF4FEA4}"/>
          </ac:spMkLst>
        </pc:spChg>
        <pc:spChg chg="add del">
          <ac:chgData name="Senior Pastor" userId="4ae8e2e6-3752-4daa-9e55-3f6ebcaf242a" providerId="ADAL" clId="{CED3E08C-3134-47A4-AE6E-05C1511C578C}" dt="2022-01-19T16:47:37.238" v="1420" actId="26606"/>
          <ac:spMkLst>
            <pc:docMk/>
            <pc:sldMk cId="2455901726" sldId="264"/>
            <ac:spMk id="81" creationId="{A101E513-AF74-4E9D-A31F-99664250722D}"/>
          </ac:spMkLst>
        </pc:spChg>
        <pc:spChg chg="add">
          <ac:chgData name="Senior Pastor" userId="4ae8e2e6-3752-4daa-9e55-3f6ebcaf242a" providerId="ADAL" clId="{CED3E08C-3134-47A4-AE6E-05C1511C578C}" dt="2022-01-19T16:47:37.238" v="1421" actId="26606"/>
          <ac:spMkLst>
            <pc:docMk/>
            <pc:sldMk cId="2455901726" sldId="264"/>
            <ac:spMk id="7176" creationId="{72411438-92A5-42B0-9C54-EA4FB32ACB5E}"/>
          </ac:spMkLst>
        </pc:spChg>
        <pc:spChg chg="add">
          <ac:chgData name="Senior Pastor" userId="4ae8e2e6-3752-4daa-9e55-3f6ebcaf242a" providerId="ADAL" clId="{CED3E08C-3134-47A4-AE6E-05C1511C578C}" dt="2022-01-19T16:47:37.238" v="1421" actId="26606"/>
          <ac:spMkLst>
            <pc:docMk/>
            <pc:sldMk cId="2455901726" sldId="264"/>
            <ac:spMk id="7177" creationId="{C5176844-69C3-4F79-BE38-EA5BDDF4FEA4}"/>
          </ac:spMkLst>
        </pc:spChg>
        <pc:spChg chg="add">
          <ac:chgData name="Senior Pastor" userId="4ae8e2e6-3752-4daa-9e55-3f6ebcaf242a" providerId="ADAL" clId="{CED3E08C-3134-47A4-AE6E-05C1511C578C}" dt="2022-01-19T16:47:37.238" v="1421" actId="26606"/>
          <ac:spMkLst>
            <pc:docMk/>
            <pc:sldMk cId="2455901726" sldId="264"/>
            <ac:spMk id="7179" creationId="{A101E513-AF74-4E9D-A31F-99664250722D}"/>
          </ac:spMkLst>
        </pc:spChg>
        <pc:picChg chg="add del mod">
          <ac:chgData name="Senior Pastor" userId="4ae8e2e6-3752-4daa-9e55-3f6ebcaf242a" providerId="ADAL" clId="{CED3E08C-3134-47A4-AE6E-05C1511C578C}" dt="2022-01-19T16:44:52.459" v="1384"/>
          <ac:picMkLst>
            <pc:docMk/>
            <pc:sldMk cId="2455901726" sldId="264"/>
            <ac:picMk id="7170" creationId="{A53F7FD4-C9A6-4DA6-9612-2312D945415F}"/>
          </ac:picMkLst>
        </pc:picChg>
        <pc:picChg chg="add del mod">
          <ac:chgData name="Senior Pastor" userId="4ae8e2e6-3752-4daa-9e55-3f6ebcaf242a" providerId="ADAL" clId="{CED3E08C-3134-47A4-AE6E-05C1511C578C}" dt="2022-01-19T16:46:11.215" v="1397"/>
          <ac:picMkLst>
            <pc:docMk/>
            <pc:sldMk cId="2455901726" sldId="264"/>
            <ac:picMk id="7172" creationId="{DC72A8A0-8514-43F5-92CC-A027094ABF4A}"/>
          </ac:picMkLst>
        </pc:picChg>
        <pc:picChg chg="add mod">
          <ac:chgData name="Senior Pastor" userId="4ae8e2e6-3752-4daa-9e55-3f6ebcaf242a" providerId="ADAL" clId="{CED3E08C-3134-47A4-AE6E-05C1511C578C}" dt="2022-01-19T16:47:37.238" v="1421" actId="26606"/>
          <ac:picMkLst>
            <pc:docMk/>
            <pc:sldMk cId="2455901726" sldId="264"/>
            <ac:picMk id="7174" creationId="{0F785483-D2C2-46F6-8FE4-D21CB2DD8EE0}"/>
          </ac:picMkLst>
        </pc:picChg>
        <pc:cxnChg chg="add del">
          <ac:chgData name="Senior Pastor" userId="4ae8e2e6-3752-4daa-9e55-3f6ebcaf242a" providerId="ADAL" clId="{CED3E08C-3134-47A4-AE6E-05C1511C578C}" dt="2022-01-19T16:47:37.238" v="1420" actId="26606"/>
          <ac:cxnSpMkLst>
            <pc:docMk/>
            <pc:sldMk cId="2455901726" sldId="264"/>
            <ac:cxnSpMk id="79" creationId="{61A0812C-8DCE-4CA2-904B-A5A5C12CA4F3}"/>
          </ac:cxnSpMkLst>
        </pc:cxnChg>
        <pc:cxnChg chg="add">
          <ac:chgData name="Senior Pastor" userId="4ae8e2e6-3752-4daa-9e55-3f6ebcaf242a" providerId="ADAL" clId="{CED3E08C-3134-47A4-AE6E-05C1511C578C}" dt="2022-01-19T16:47:37.238" v="1421" actId="26606"/>
          <ac:cxnSpMkLst>
            <pc:docMk/>
            <pc:sldMk cId="2455901726" sldId="264"/>
            <ac:cxnSpMk id="7178" creationId="{4D5E13B1-3A31-47C7-8474-7A3DE600680D}"/>
          </ac:cxnSpMkLst>
        </pc:cxnChg>
      </pc:sldChg>
      <pc:sldChg chg="addSp delSp modSp new mod setBg">
        <pc:chgData name="Senior Pastor" userId="4ae8e2e6-3752-4daa-9e55-3f6ebcaf242a" providerId="ADAL" clId="{CED3E08C-3134-47A4-AE6E-05C1511C578C}" dt="2022-01-19T19:13:00.759" v="2651" actId="26606"/>
        <pc:sldMkLst>
          <pc:docMk/>
          <pc:sldMk cId="2464600020" sldId="265"/>
        </pc:sldMkLst>
        <pc:spChg chg="mod ord">
          <ac:chgData name="Senior Pastor" userId="4ae8e2e6-3752-4daa-9e55-3f6ebcaf242a" providerId="ADAL" clId="{CED3E08C-3134-47A4-AE6E-05C1511C578C}" dt="2022-01-19T19:13:00.759" v="2651" actId="26606"/>
          <ac:spMkLst>
            <pc:docMk/>
            <pc:sldMk cId="2464600020" sldId="265"/>
            <ac:spMk id="2" creationId="{BA0AEE1E-2DF9-45DC-98C1-6E7F7D16B270}"/>
          </ac:spMkLst>
        </pc:spChg>
        <pc:spChg chg="del mod">
          <ac:chgData name="Senior Pastor" userId="4ae8e2e6-3752-4daa-9e55-3f6ebcaf242a" providerId="ADAL" clId="{CED3E08C-3134-47A4-AE6E-05C1511C578C}" dt="2022-01-19T19:12:55.967" v="2650"/>
          <ac:spMkLst>
            <pc:docMk/>
            <pc:sldMk cId="2464600020" sldId="265"/>
            <ac:spMk id="3" creationId="{FA1F15AC-4FF9-4D32-8976-9E097A955654}"/>
          </ac:spMkLst>
        </pc:spChg>
        <pc:spChg chg="mod">
          <ac:chgData name="Senior Pastor" userId="4ae8e2e6-3752-4daa-9e55-3f6ebcaf242a" providerId="ADAL" clId="{CED3E08C-3134-47A4-AE6E-05C1511C578C}" dt="2022-01-19T19:13:00.759" v="2651" actId="26606"/>
          <ac:spMkLst>
            <pc:docMk/>
            <pc:sldMk cId="2464600020" sldId="265"/>
            <ac:spMk id="4" creationId="{DDBD1B71-C22F-4B6E-A463-E7439E31342E}"/>
          </ac:spMkLst>
        </pc:spChg>
        <pc:spChg chg="add">
          <ac:chgData name="Senior Pastor" userId="4ae8e2e6-3752-4daa-9e55-3f6ebcaf242a" providerId="ADAL" clId="{CED3E08C-3134-47A4-AE6E-05C1511C578C}" dt="2022-01-19T19:13:00.759" v="2651" actId="26606"/>
          <ac:spMkLst>
            <pc:docMk/>
            <pc:sldMk cId="2464600020" sldId="265"/>
            <ac:spMk id="71" creationId="{72411438-92A5-42B0-9C54-EA4FB32ACB5E}"/>
          </ac:spMkLst>
        </pc:spChg>
        <pc:spChg chg="add">
          <ac:chgData name="Senior Pastor" userId="4ae8e2e6-3752-4daa-9e55-3f6ebcaf242a" providerId="ADAL" clId="{CED3E08C-3134-47A4-AE6E-05C1511C578C}" dt="2022-01-19T19:13:00.759" v="2651" actId="26606"/>
          <ac:spMkLst>
            <pc:docMk/>
            <pc:sldMk cId="2464600020" sldId="265"/>
            <ac:spMk id="73" creationId="{C5176844-69C3-4F79-BE38-EA5BDDF4FEA4}"/>
          </ac:spMkLst>
        </pc:spChg>
        <pc:spChg chg="add">
          <ac:chgData name="Senior Pastor" userId="4ae8e2e6-3752-4daa-9e55-3f6ebcaf242a" providerId="ADAL" clId="{CED3E08C-3134-47A4-AE6E-05C1511C578C}" dt="2022-01-19T19:13:00.759" v="2651" actId="26606"/>
          <ac:spMkLst>
            <pc:docMk/>
            <pc:sldMk cId="2464600020" sldId="265"/>
            <ac:spMk id="77" creationId="{A101E513-AF74-4E9D-A31F-99664250722D}"/>
          </ac:spMkLst>
        </pc:spChg>
        <pc:picChg chg="add mod">
          <ac:chgData name="Senior Pastor" userId="4ae8e2e6-3752-4daa-9e55-3f6ebcaf242a" providerId="ADAL" clId="{CED3E08C-3134-47A4-AE6E-05C1511C578C}" dt="2022-01-19T19:13:00.759" v="2651" actId="26606"/>
          <ac:picMkLst>
            <pc:docMk/>
            <pc:sldMk cId="2464600020" sldId="265"/>
            <ac:picMk id="24578" creationId="{2BBABA3A-E9E1-4FA5-9702-F0BF2933BE94}"/>
          </ac:picMkLst>
        </pc:picChg>
        <pc:cxnChg chg="add">
          <ac:chgData name="Senior Pastor" userId="4ae8e2e6-3752-4daa-9e55-3f6ebcaf242a" providerId="ADAL" clId="{CED3E08C-3134-47A4-AE6E-05C1511C578C}" dt="2022-01-19T19:13:00.759" v="2651" actId="26606"/>
          <ac:cxnSpMkLst>
            <pc:docMk/>
            <pc:sldMk cId="2464600020" sldId="265"/>
            <ac:cxnSpMk id="75" creationId="{33862825-C012-4895-A17E-F3D1F62D89DD}"/>
          </ac:cxnSpMkLst>
        </pc:cxnChg>
      </pc:sldChg>
      <pc:sldChg chg="addSp delSp modSp new mod setBg">
        <pc:chgData name="Senior Pastor" userId="4ae8e2e6-3752-4daa-9e55-3f6ebcaf242a" providerId="ADAL" clId="{CED3E08C-3134-47A4-AE6E-05C1511C578C}" dt="2022-01-19T16:52:01.398" v="1459" actId="27636"/>
        <pc:sldMkLst>
          <pc:docMk/>
          <pc:sldMk cId="2128720766" sldId="266"/>
        </pc:sldMkLst>
        <pc:spChg chg="mod ord">
          <ac:chgData name="Senior Pastor" userId="4ae8e2e6-3752-4daa-9e55-3f6ebcaf242a" providerId="ADAL" clId="{CED3E08C-3134-47A4-AE6E-05C1511C578C}" dt="2022-01-19T16:52:01.398" v="1459" actId="27636"/>
          <ac:spMkLst>
            <pc:docMk/>
            <pc:sldMk cId="2128720766" sldId="266"/>
            <ac:spMk id="2" creationId="{8FCD334B-5E35-49EE-8C37-3D646B7857E4}"/>
          </ac:spMkLst>
        </pc:spChg>
        <pc:spChg chg="del">
          <ac:chgData name="Senior Pastor" userId="4ae8e2e6-3752-4daa-9e55-3f6ebcaf242a" providerId="ADAL" clId="{CED3E08C-3134-47A4-AE6E-05C1511C578C}" dt="2022-01-19T16:47:52.358" v="1422"/>
          <ac:spMkLst>
            <pc:docMk/>
            <pc:sldMk cId="2128720766" sldId="266"/>
            <ac:spMk id="3" creationId="{32F49DA8-02D5-43F4-B7E0-B49448D3C4E2}"/>
          </ac:spMkLst>
        </pc:spChg>
        <pc:spChg chg="mod">
          <ac:chgData name="Senior Pastor" userId="4ae8e2e6-3752-4daa-9e55-3f6ebcaf242a" providerId="ADAL" clId="{CED3E08C-3134-47A4-AE6E-05C1511C578C}" dt="2022-01-19T16:48:52.804" v="1449" actId="26606"/>
          <ac:spMkLst>
            <pc:docMk/>
            <pc:sldMk cId="2128720766" sldId="266"/>
            <ac:spMk id="4" creationId="{AB448F3E-3F0E-416F-88BE-0403DEAF5C97}"/>
          </ac:spMkLst>
        </pc:spChg>
        <pc:spChg chg="add del">
          <ac:chgData name="Senior Pastor" userId="4ae8e2e6-3752-4daa-9e55-3f6ebcaf242a" providerId="ADAL" clId="{CED3E08C-3134-47A4-AE6E-05C1511C578C}" dt="2022-01-19T16:48:52.789" v="1448" actId="26606"/>
          <ac:spMkLst>
            <pc:docMk/>
            <pc:sldMk cId="2128720766" sldId="266"/>
            <ac:spMk id="71" creationId="{72411438-92A5-42B0-9C54-EA4FB32ACB5E}"/>
          </ac:spMkLst>
        </pc:spChg>
        <pc:spChg chg="add del">
          <ac:chgData name="Senior Pastor" userId="4ae8e2e6-3752-4daa-9e55-3f6ebcaf242a" providerId="ADAL" clId="{CED3E08C-3134-47A4-AE6E-05C1511C578C}" dt="2022-01-19T16:48:52.789" v="1448" actId="26606"/>
          <ac:spMkLst>
            <pc:docMk/>
            <pc:sldMk cId="2128720766" sldId="266"/>
            <ac:spMk id="73" creationId="{C5176844-69C3-4F79-BE38-EA5BDDF4FEA4}"/>
          </ac:spMkLst>
        </pc:spChg>
        <pc:spChg chg="add del">
          <ac:chgData name="Senior Pastor" userId="4ae8e2e6-3752-4daa-9e55-3f6ebcaf242a" providerId="ADAL" clId="{CED3E08C-3134-47A4-AE6E-05C1511C578C}" dt="2022-01-19T16:48:52.789" v="1448" actId="26606"/>
          <ac:spMkLst>
            <pc:docMk/>
            <pc:sldMk cId="2128720766" sldId="266"/>
            <ac:spMk id="77" creationId="{A101E513-AF74-4E9D-A31F-99664250722D}"/>
          </ac:spMkLst>
        </pc:spChg>
        <pc:spChg chg="add">
          <ac:chgData name="Senior Pastor" userId="4ae8e2e6-3752-4daa-9e55-3f6ebcaf242a" providerId="ADAL" clId="{CED3E08C-3134-47A4-AE6E-05C1511C578C}" dt="2022-01-19T16:48:52.804" v="1449" actId="26606"/>
          <ac:spMkLst>
            <pc:docMk/>
            <pc:sldMk cId="2128720766" sldId="266"/>
            <ac:spMk id="8196" creationId="{72411438-92A5-42B0-9C54-EA4FB32ACB5E}"/>
          </ac:spMkLst>
        </pc:spChg>
        <pc:spChg chg="add">
          <ac:chgData name="Senior Pastor" userId="4ae8e2e6-3752-4daa-9e55-3f6ebcaf242a" providerId="ADAL" clId="{CED3E08C-3134-47A4-AE6E-05C1511C578C}" dt="2022-01-19T16:48:52.804" v="1449" actId="26606"/>
          <ac:spMkLst>
            <pc:docMk/>
            <pc:sldMk cId="2128720766" sldId="266"/>
            <ac:spMk id="8197" creationId="{C5176844-69C3-4F79-BE38-EA5BDDF4FEA4}"/>
          </ac:spMkLst>
        </pc:spChg>
        <pc:spChg chg="add">
          <ac:chgData name="Senior Pastor" userId="4ae8e2e6-3752-4daa-9e55-3f6ebcaf242a" providerId="ADAL" clId="{CED3E08C-3134-47A4-AE6E-05C1511C578C}" dt="2022-01-19T16:48:52.804" v="1449" actId="26606"/>
          <ac:spMkLst>
            <pc:docMk/>
            <pc:sldMk cId="2128720766" sldId="266"/>
            <ac:spMk id="8198" creationId="{41113FF5-9B84-4A89-BF52-EA3C7E01AA3B}"/>
          </ac:spMkLst>
        </pc:spChg>
        <pc:spChg chg="add">
          <ac:chgData name="Senior Pastor" userId="4ae8e2e6-3752-4daa-9e55-3f6ebcaf242a" providerId="ADAL" clId="{CED3E08C-3134-47A4-AE6E-05C1511C578C}" dt="2022-01-19T16:48:52.804" v="1449" actId="26606"/>
          <ac:spMkLst>
            <pc:docMk/>
            <pc:sldMk cId="2128720766" sldId="266"/>
            <ac:spMk id="8199" creationId="{A101E513-AF74-4E9D-A31F-99664250722D}"/>
          </ac:spMkLst>
        </pc:spChg>
        <pc:picChg chg="add mod">
          <ac:chgData name="Senior Pastor" userId="4ae8e2e6-3752-4daa-9e55-3f6ebcaf242a" providerId="ADAL" clId="{CED3E08C-3134-47A4-AE6E-05C1511C578C}" dt="2022-01-19T16:48:52.804" v="1449" actId="26606"/>
          <ac:picMkLst>
            <pc:docMk/>
            <pc:sldMk cId="2128720766" sldId="266"/>
            <ac:picMk id="8194" creationId="{748801F3-70C7-48DC-8C1F-D8A10448E750}"/>
          </ac:picMkLst>
        </pc:picChg>
        <pc:cxnChg chg="add del">
          <ac:chgData name="Senior Pastor" userId="4ae8e2e6-3752-4daa-9e55-3f6ebcaf242a" providerId="ADAL" clId="{CED3E08C-3134-47A4-AE6E-05C1511C578C}" dt="2022-01-19T16:48:52.789" v="1448" actId="26606"/>
          <ac:cxnSpMkLst>
            <pc:docMk/>
            <pc:sldMk cId="2128720766" sldId="266"/>
            <ac:cxnSpMk id="75" creationId="{4D5E13B1-3A31-47C7-8474-7A3DE600680D}"/>
          </ac:cxnSpMkLst>
        </pc:cxnChg>
      </pc:sldChg>
      <pc:sldChg chg="addSp delSp modSp new mod setBg">
        <pc:chgData name="Senior Pastor" userId="4ae8e2e6-3752-4daa-9e55-3f6ebcaf242a" providerId="ADAL" clId="{CED3E08C-3134-47A4-AE6E-05C1511C578C}" dt="2022-01-19T16:51:36.133" v="1457" actId="26606"/>
        <pc:sldMkLst>
          <pc:docMk/>
          <pc:sldMk cId="3934193716" sldId="267"/>
        </pc:sldMkLst>
        <pc:spChg chg="mod ord">
          <ac:chgData name="Senior Pastor" userId="4ae8e2e6-3752-4daa-9e55-3f6ebcaf242a" providerId="ADAL" clId="{CED3E08C-3134-47A4-AE6E-05C1511C578C}" dt="2022-01-19T16:51:36.133" v="1457" actId="26606"/>
          <ac:spMkLst>
            <pc:docMk/>
            <pc:sldMk cId="3934193716" sldId="267"/>
            <ac:spMk id="2" creationId="{2BD54A7D-FFCA-4D60-AA8B-C3B653033389}"/>
          </ac:spMkLst>
        </pc:spChg>
        <pc:spChg chg="del mod">
          <ac:chgData name="Senior Pastor" userId="4ae8e2e6-3752-4daa-9e55-3f6ebcaf242a" providerId="ADAL" clId="{CED3E08C-3134-47A4-AE6E-05C1511C578C}" dt="2022-01-19T16:49:10.778" v="1450"/>
          <ac:spMkLst>
            <pc:docMk/>
            <pc:sldMk cId="3934193716" sldId="267"/>
            <ac:spMk id="3" creationId="{BF09A2EB-CE3E-46AB-8CE0-0FE6C73FCA1F}"/>
          </ac:spMkLst>
        </pc:spChg>
        <pc:spChg chg="mod">
          <ac:chgData name="Senior Pastor" userId="4ae8e2e6-3752-4daa-9e55-3f6ebcaf242a" providerId="ADAL" clId="{CED3E08C-3134-47A4-AE6E-05C1511C578C}" dt="2022-01-19T16:51:36.133" v="1457" actId="26606"/>
          <ac:spMkLst>
            <pc:docMk/>
            <pc:sldMk cId="3934193716" sldId="267"/>
            <ac:spMk id="4" creationId="{44D0ECDA-0101-4A67-8AE7-4A18F3C556C6}"/>
          </ac:spMkLst>
        </pc:spChg>
        <pc:spChg chg="add del">
          <ac:chgData name="Senior Pastor" userId="4ae8e2e6-3752-4daa-9e55-3f6ebcaf242a" providerId="ADAL" clId="{CED3E08C-3134-47A4-AE6E-05C1511C578C}" dt="2022-01-19T16:51:36.133" v="1457" actId="26606"/>
          <ac:spMkLst>
            <pc:docMk/>
            <pc:sldMk cId="3934193716" sldId="267"/>
            <ac:spMk id="71" creationId="{72411438-92A5-42B0-9C54-EA4FB32ACB5E}"/>
          </ac:spMkLst>
        </pc:spChg>
        <pc:spChg chg="add del">
          <ac:chgData name="Senior Pastor" userId="4ae8e2e6-3752-4daa-9e55-3f6ebcaf242a" providerId="ADAL" clId="{CED3E08C-3134-47A4-AE6E-05C1511C578C}" dt="2022-01-19T16:51:36.133" v="1457" actId="26606"/>
          <ac:spMkLst>
            <pc:docMk/>
            <pc:sldMk cId="3934193716" sldId="267"/>
            <ac:spMk id="73" creationId="{C5176844-69C3-4F79-BE38-EA5BDDF4FEA4}"/>
          </ac:spMkLst>
        </pc:spChg>
        <pc:spChg chg="add del">
          <ac:chgData name="Senior Pastor" userId="4ae8e2e6-3752-4daa-9e55-3f6ebcaf242a" providerId="ADAL" clId="{CED3E08C-3134-47A4-AE6E-05C1511C578C}" dt="2022-01-19T16:51:36.133" v="1457" actId="26606"/>
          <ac:spMkLst>
            <pc:docMk/>
            <pc:sldMk cId="3934193716" sldId="267"/>
            <ac:spMk id="77" creationId="{A101E513-AF74-4E9D-A31F-99664250722D}"/>
          </ac:spMkLst>
        </pc:spChg>
        <pc:spChg chg="add">
          <ac:chgData name="Senior Pastor" userId="4ae8e2e6-3752-4daa-9e55-3f6ebcaf242a" providerId="ADAL" clId="{CED3E08C-3134-47A4-AE6E-05C1511C578C}" dt="2022-01-19T16:51:36.133" v="1457" actId="26606"/>
          <ac:spMkLst>
            <pc:docMk/>
            <pc:sldMk cId="3934193716" sldId="267"/>
            <ac:spMk id="135" creationId="{72411438-92A5-42B0-9C54-EA4FB32ACB5E}"/>
          </ac:spMkLst>
        </pc:spChg>
        <pc:spChg chg="add">
          <ac:chgData name="Senior Pastor" userId="4ae8e2e6-3752-4daa-9e55-3f6ebcaf242a" providerId="ADAL" clId="{CED3E08C-3134-47A4-AE6E-05C1511C578C}" dt="2022-01-19T16:51:36.133" v="1457" actId="26606"/>
          <ac:spMkLst>
            <pc:docMk/>
            <pc:sldMk cId="3934193716" sldId="267"/>
            <ac:spMk id="137" creationId="{C5176844-69C3-4F79-BE38-EA5BDDF4FEA4}"/>
          </ac:spMkLst>
        </pc:spChg>
        <pc:spChg chg="add">
          <ac:chgData name="Senior Pastor" userId="4ae8e2e6-3752-4daa-9e55-3f6ebcaf242a" providerId="ADAL" clId="{CED3E08C-3134-47A4-AE6E-05C1511C578C}" dt="2022-01-19T16:51:36.133" v="1457" actId="26606"/>
          <ac:spMkLst>
            <pc:docMk/>
            <pc:sldMk cId="3934193716" sldId="267"/>
            <ac:spMk id="139" creationId="{41113FF5-9B84-4A89-BF52-EA3C7E01AA3B}"/>
          </ac:spMkLst>
        </pc:spChg>
        <pc:spChg chg="add">
          <ac:chgData name="Senior Pastor" userId="4ae8e2e6-3752-4daa-9e55-3f6ebcaf242a" providerId="ADAL" clId="{CED3E08C-3134-47A4-AE6E-05C1511C578C}" dt="2022-01-19T16:51:36.133" v="1457" actId="26606"/>
          <ac:spMkLst>
            <pc:docMk/>
            <pc:sldMk cId="3934193716" sldId="267"/>
            <ac:spMk id="141" creationId="{A101E513-AF74-4E9D-A31F-99664250722D}"/>
          </ac:spMkLst>
        </pc:spChg>
        <pc:picChg chg="add mod">
          <ac:chgData name="Senior Pastor" userId="4ae8e2e6-3752-4daa-9e55-3f6ebcaf242a" providerId="ADAL" clId="{CED3E08C-3134-47A4-AE6E-05C1511C578C}" dt="2022-01-19T16:51:36.133" v="1457" actId="26606"/>
          <ac:picMkLst>
            <pc:docMk/>
            <pc:sldMk cId="3934193716" sldId="267"/>
            <ac:picMk id="9218" creationId="{1EABB794-6EDE-4600-AE80-0B482B672E2D}"/>
          </ac:picMkLst>
        </pc:picChg>
        <pc:cxnChg chg="add del">
          <ac:chgData name="Senior Pastor" userId="4ae8e2e6-3752-4daa-9e55-3f6ebcaf242a" providerId="ADAL" clId="{CED3E08C-3134-47A4-AE6E-05C1511C578C}" dt="2022-01-19T16:51:36.133" v="1457" actId="26606"/>
          <ac:cxnSpMkLst>
            <pc:docMk/>
            <pc:sldMk cId="3934193716" sldId="267"/>
            <ac:cxnSpMk id="75" creationId="{DF96FA98-52E5-4AA7-98B9-BE6200CF014D}"/>
          </ac:cxnSpMkLst>
        </pc:cxnChg>
      </pc:sldChg>
      <pc:sldChg chg="addSp delSp modSp new mod ord setBg">
        <pc:chgData name="Senior Pastor" userId="4ae8e2e6-3752-4daa-9e55-3f6ebcaf242a" providerId="ADAL" clId="{CED3E08C-3134-47A4-AE6E-05C1511C578C}" dt="2022-01-19T17:01:11.146" v="1559" actId="27636"/>
        <pc:sldMkLst>
          <pc:docMk/>
          <pc:sldMk cId="1660767359" sldId="268"/>
        </pc:sldMkLst>
        <pc:spChg chg="mod ord">
          <ac:chgData name="Senior Pastor" userId="4ae8e2e6-3752-4daa-9e55-3f6ebcaf242a" providerId="ADAL" clId="{CED3E08C-3134-47A4-AE6E-05C1511C578C}" dt="2022-01-19T17:01:11.146" v="1559" actId="27636"/>
          <ac:spMkLst>
            <pc:docMk/>
            <pc:sldMk cId="1660767359" sldId="268"/>
            <ac:spMk id="2" creationId="{520FE68D-0283-4058-93D3-FD918680D2C2}"/>
          </ac:spMkLst>
        </pc:spChg>
        <pc:spChg chg="del">
          <ac:chgData name="Senior Pastor" userId="4ae8e2e6-3752-4daa-9e55-3f6ebcaf242a" providerId="ADAL" clId="{CED3E08C-3134-47A4-AE6E-05C1511C578C}" dt="2022-01-19T16:53:28.354" v="1475"/>
          <ac:spMkLst>
            <pc:docMk/>
            <pc:sldMk cId="1660767359" sldId="268"/>
            <ac:spMk id="3" creationId="{E3210459-8FAE-4995-8A3E-BC680FD4AC1A}"/>
          </ac:spMkLst>
        </pc:spChg>
        <pc:spChg chg="mod">
          <ac:chgData name="Senior Pastor" userId="4ae8e2e6-3752-4daa-9e55-3f6ebcaf242a" providerId="ADAL" clId="{CED3E08C-3134-47A4-AE6E-05C1511C578C}" dt="2022-01-19T16:53:32.272" v="1476" actId="26606"/>
          <ac:spMkLst>
            <pc:docMk/>
            <pc:sldMk cId="1660767359" sldId="268"/>
            <ac:spMk id="4" creationId="{04FB6AB0-AF27-47CA-A5A4-F639B7314CA6}"/>
          </ac:spMkLst>
        </pc:spChg>
        <pc:spChg chg="add">
          <ac:chgData name="Senior Pastor" userId="4ae8e2e6-3752-4daa-9e55-3f6ebcaf242a" providerId="ADAL" clId="{CED3E08C-3134-47A4-AE6E-05C1511C578C}" dt="2022-01-19T16:53:32.272" v="1476" actId="26606"/>
          <ac:spMkLst>
            <pc:docMk/>
            <pc:sldMk cId="1660767359" sldId="268"/>
            <ac:spMk id="71" creationId="{72411438-92A5-42B0-9C54-EA4FB32ACB5E}"/>
          </ac:spMkLst>
        </pc:spChg>
        <pc:spChg chg="add">
          <ac:chgData name="Senior Pastor" userId="4ae8e2e6-3752-4daa-9e55-3f6ebcaf242a" providerId="ADAL" clId="{CED3E08C-3134-47A4-AE6E-05C1511C578C}" dt="2022-01-19T16:53:32.272" v="1476" actId="26606"/>
          <ac:spMkLst>
            <pc:docMk/>
            <pc:sldMk cId="1660767359" sldId="268"/>
            <ac:spMk id="73" creationId="{C5176844-69C3-4F79-BE38-EA5BDDF4FEA4}"/>
          </ac:spMkLst>
        </pc:spChg>
        <pc:spChg chg="add">
          <ac:chgData name="Senior Pastor" userId="4ae8e2e6-3752-4daa-9e55-3f6ebcaf242a" providerId="ADAL" clId="{CED3E08C-3134-47A4-AE6E-05C1511C578C}" dt="2022-01-19T16:53:32.272" v="1476" actId="26606"/>
          <ac:spMkLst>
            <pc:docMk/>
            <pc:sldMk cId="1660767359" sldId="268"/>
            <ac:spMk id="77" creationId="{A101E513-AF74-4E9D-A31F-99664250722D}"/>
          </ac:spMkLst>
        </pc:spChg>
        <pc:picChg chg="add mod">
          <ac:chgData name="Senior Pastor" userId="4ae8e2e6-3752-4daa-9e55-3f6ebcaf242a" providerId="ADAL" clId="{CED3E08C-3134-47A4-AE6E-05C1511C578C}" dt="2022-01-19T16:53:32.272" v="1476" actId="26606"/>
          <ac:picMkLst>
            <pc:docMk/>
            <pc:sldMk cId="1660767359" sldId="268"/>
            <ac:picMk id="10242" creationId="{F58F9DEE-6074-43CC-9249-1DEF163E6BC5}"/>
          </ac:picMkLst>
        </pc:picChg>
        <pc:cxnChg chg="add">
          <ac:chgData name="Senior Pastor" userId="4ae8e2e6-3752-4daa-9e55-3f6ebcaf242a" providerId="ADAL" clId="{CED3E08C-3134-47A4-AE6E-05C1511C578C}" dt="2022-01-19T16:53:32.272" v="1476" actId="26606"/>
          <ac:cxnSpMkLst>
            <pc:docMk/>
            <pc:sldMk cId="1660767359" sldId="268"/>
            <ac:cxnSpMk id="75" creationId="{4D5E13B1-3A31-47C7-8474-7A3DE600680D}"/>
          </ac:cxnSpMkLst>
        </pc:cxnChg>
      </pc:sldChg>
      <pc:sldChg chg="addSp delSp modSp new mod setBg">
        <pc:chgData name="Senior Pastor" userId="4ae8e2e6-3752-4daa-9e55-3f6ebcaf242a" providerId="ADAL" clId="{CED3E08C-3134-47A4-AE6E-05C1511C578C}" dt="2022-01-19T16:55:42.526" v="1499" actId="26606"/>
        <pc:sldMkLst>
          <pc:docMk/>
          <pc:sldMk cId="3743853029" sldId="269"/>
        </pc:sldMkLst>
        <pc:spChg chg="mod ord">
          <ac:chgData name="Senior Pastor" userId="4ae8e2e6-3752-4daa-9e55-3f6ebcaf242a" providerId="ADAL" clId="{CED3E08C-3134-47A4-AE6E-05C1511C578C}" dt="2022-01-19T16:55:42.526" v="1499" actId="26606"/>
          <ac:spMkLst>
            <pc:docMk/>
            <pc:sldMk cId="3743853029" sldId="269"/>
            <ac:spMk id="2" creationId="{D1886D5C-21A2-4C59-9236-41CE159CB195}"/>
          </ac:spMkLst>
        </pc:spChg>
        <pc:spChg chg="del mod">
          <ac:chgData name="Senior Pastor" userId="4ae8e2e6-3752-4daa-9e55-3f6ebcaf242a" providerId="ADAL" clId="{CED3E08C-3134-47A4-AE6E-05C1511C578C}" dt="2022-01-19T16:54:50.999" v="1480"/>
          <ac:spMkLst>
            <pc:docMk/>
            <pc:sldMk cId="3743853029" sldId="269"/>
            <ac:spMk id="3" creationId="{8026882F-186F-4F48-8AC2-8393E7A3F0B0}"/>
          </ac:spMkLst>
        </pc:spChg>
        <pc:spChg chg="mod">
          <ac:chgData name="Senior Pastor" userId="4ae8e2e6-3752-4daa-9e55-3f6ebcaf242a" providerId="ADAL" clId="{CED3E08C-3134-47A4-AE6E-05C1511C578C}" dt="2022-01-19T16:55:42.526" v="1499" actId="26606"/>
          <ac:spMkLst>
            <pc:docMk/>
            <pc:sldMk cId="3743853029" sldId="269"/>
            <ac:spMk id="4" creationId="{583BB1B4-660F-47FC-AB2A-1947DA9544D6}"/>
          </ac:spMkLst>
        </pc:spChg>
        <pc:spChg chg="add">
          <ac:chgData name="Senior Pastor" userId="4ae8e2e6-3752-4daa-9e55-3f6ebcaf242a" providerId="ADAL" clId="{CED3E08C-3134-47A4-AE6E-05C1511C578C}" dt="2022-01-19T16:55:42.526" v="1499" actId="26606"/>
          <ac:spMkLst>
            <pc:docMk/>
            <pc:sldMk cId="3743853029" sldId="269"/>
            <ac:spMk id="71" creationId="{72411438-92A5-42B0-9C54-EA4FB32ACB5E}"/>
          </ac:spMkLst>
        </pc:spChg>
        <pc:spChg chg="add">
          <ac:chgData name="Senior Pastor" userId="4ae8e2e6-3752-4daa-9e55-3f6ebcaf242a" providerId="ADAL" clId="{CED3E08C-3134-47A4-AE6E-05C1511C578C}" dt="2022-01-19T16:55:42.526" v="1499" actId="26606"/>
          <ac:spMkLst>
            <pc:docMk/>
            <pc:sldMk cId="3743853029" sldId="269"/>
            <ac:spMk id="73" creationId="{C5176844-69C3-4F79-BE38-EA5BDDF4FEA4}"/>
          </ac:spMkLst>
        </pc:spChg>
        <pc:spChg chg="add">
          <ac:chgData name="Senior Pastor" userId="4ae8e2e6-3752-4daa-9e55-3f6ebcaf242a" providerId="ADAL" clId="{CED3E08C-3134-47A4-AE6E-05C1511C578C}" dt="2022-01-19T16:55:42.526" v="1499" actId="26606"/>
          <ac:spMkLst>
            <pc:docMk/>
            <pc:sldMk cId="3743853029" sldId="269"/>
            <ac:spMk id="75" creationId="{41113FF5-9B84-4A89-BF52-EA3C7E01AA3B}"/>
          </ac:spMkLst>
        </pc:spChg>
        <pc:spChg chg="add">
          <ac:chgData name="Senior Pastor" userId="4ae8e2e6-3752-4daa-9e55-3f6ebcaf242a" providerId="ADAL" clId="{CED3E08C-3134-47A4-AE6E-05C1511C578C}" dt="2022-01-19T16:55:42.526" v="1499" actId="26606"/>
          <ac:spMkLst>
            <pc:docMk/>
            <pc:sldMk cId="3743853029" sldId="269"/>
            <ac:spMk id="77" creationId="{A101E513-AF74-4E9D-A31F-99664250722D}"/>
          </ac:spMkLst>
        </pc:spChg>
        <pc:picChg chg="add mod">
          <ac:chgData name="Senior Pastor" userId="4ae8e2e6-3752-4daa-9e55-3f6ebcaf242a" providerId="ADAL" clId="{CED3E08C-3134-47A4-AE6E-05C1511C578C}" dt="2022-01-19T16:55:42.526" v="1499" actId="26606"/>
          <ac:picMkLst>
            <pc:docMk/>
            <pc:sldMk cId="3743853029" sldId="269"/>
            <ac:picMk id="11266" creationId="{CF97508C-148F-4976-B7B1-266295029BD2}"/>
          </ac:picMkLst>
        </pc:picChg>
      </pc:sldChg>
      <pc:sldChg chg="addSp delSp modSp add mod setBg setClrOvrMap">
        <pc:chgData name="Senior Pastor" userId="4ae8e2e6-3752-4daa-9e55-3f6ebcaf242a" providerId="ADAL" clId="{CED3E08C-3134-47A4-AE6E-05C1511C578C}" dt="2022-01-19T16:56:07.836" v="1502" actId="26606"/>
        <pc:sldMkLst>
          <pc:docMk/>
          <pc:sldMk cId="4234908982" sldId="270"/>
        </pc:sldMkLst>
        <pc:spChg chg="mod">
          <ac:chgData name="Senior Pastor" userId="4ae8e2e6-3752-4daa-9e55-3f6ebcaf242a" providerId="ADAL" clId="{CED3E08C-3134-47A4-AE6E-05C1511C578C}" dt="2022-01-19T16:56:07.836" v="1502" actId="26606"/>
          <ac:spMkLst>
            <pc:docMk/>
            <pc:sldMk cId="4234908982" sldId="270"/>
            <ac:spMk id="2" creationId="{2BD54A7D-FFCA-4D60-AA8B-C3B653033389}"/>
          </ac:spMkLst>
        </pc:spChg>
        <pc:spChg chg="mod">
          <ac:chgData name="Senior Pastor" userId="4ae8e2e6-3752-4daa-9e55-3f6ebcaf242a" providerId="ADAL" clId="{CED3E08C-3134-47A4-AE6E-05C1511C578C}" dt="2022-01-19T16:56:07.836" v="1502" actId="26606"/>
          <ac:spMkLst>
            <pc:docMk/>
            <pc:sldMk cId="4234908982" sldId="270"/>
            <ac:spMk id="4" creationId="{44D0ECDA-0101-4A67-8AE7-4A18F3C556C6}"/>
          </ac:spMkLst>
        </pc:spChg>
        <pc:spChg chg="add del">
          <ac:chgData name="Senior Pastor" userId="4ae8e2e6-3752-4daa-9e55-3f6ebcaf242a" providerId="ADAL" clId="{CED3E08C-3134-47A4-AE6E-05C1511C578C}" dt="2022-01-19T16:56:07.836" v="1502" actId="26606"/>
          <ac:spMkLst>
            <pc:docMk/>
            <pc:sldMk cId="4234908982" sldId="270"/>
            <ac:spMk id="71" creationId="{72411438-92A5-42B0-9C54-EA4FB32ACB5E}"/>
          </ac:spMkLst>
        </pc:spChg>
        <pc:spChg chg="add del">
          <ac:chgData name="Senior Pastor" userId="4ae8e2e6-3752-4daa-9e55-3f6ebcaf242a" providerId="ADAL" clId="{CED3E08C-3134-47A4-AE6E-05C1511C578C}" dt="2022-01-19T16:56:07.836" v="1502" actId="26606"/>
          <ac:spMkLst>
            <pc:docMk/>
            <pc:sldMk cId="4234908982" sldId="270"/>
            <ac:spMk id="73" creationId="{C5176844-69C3-4F79-BE38-EA5BDDF4FEA4}"/>
          </ac:spMkLst>
        </pc:spChg>
        <pc:spChg chg="add del">
          <ac:chgData name="Senior Pastor" userId="4ae8e2e6-3752-4daa-9e55-3f6ebcaf242a" providerId="ADAL" clId="{CED3E08C-3134-47A4-AE6E-05C1511C578C}" dt="2022-01-19T16:56:07.836" v="1502" actId="26606"/>
          <ac:spMkLst>
            <pc:docMk/>
            <pc:sldMk cId="4234908982" sldId="270"/>
            <ac:spMk id="77" creationId="{A101E513-AF74-4E9D-A31F-99664250722D}"/>
          </ac:spMkLst>
        </pc:spChg>
        <pc:spChg chg="add del">
          <ac:chgData name="Senior Pastor" userId="4ae8e2e6-3752-4daa-9e55-3f6ebcaf242a" providerId="ADAL" clId="{CED3E08C-3134-47A4-AE6E-05C1511C578C}" dt="2022-01-19T16:56:07.821" v="1501" actId="26606"/>
          <ac:spMkLst>
            <pc:docMk/>
            <pc:sldMk cId="4234908982" sldId="270"/>
            <ac:spMk id="135" creationId="{72411438-92A5-42B0-9C54-EA4FB32ACB5E}"/>
          </ac:spMkLst>
        </pc:spChg>
        <pc:spChg chg="add del">
          <ac:chgData name="Senior Pastor" userId="4ae8e2e6-3752-4daa-9e55-3f6ebcaf242a" providerId="ADAL" clId="{CED3E08C-3134-47A4-AE6E-05C1511C578C}" dt="2022-01-19T16:56:07.821" v="1501" actId="26606"/>
          <ac:spMkLst>
            <pc:docMk/>
            <pc:sldMk cId="4234908982" sldId="270"/>
            <ac:spMk id="137" creationId="{C5176844-69C3-4F79-BE38-EA5BDDF4FEA4}"/>
          </ac:spMkLst>
        </pc:spChg>
        <pc:spChg chg="add del">
          <ac:chgData name="Senior Pastor" userId="4ae8e2e6-3752-4daa-9e55-3f6ebcaf242a" providerId="ADAL" clId="{CED3E08C-3134-47A4-AE6E-05C1511C578C}" dt="2022-01-19T16:56:07.821" v="1501" actId="26606"/>
          <ac:spMkLst>
            <pc:docMk/>
            <pc:sldMk cId="4234908982" sldId="270"/>
            <ac:spMk id="141" creationId="{CAF8A158-E51E-4253-820B-3970F73976B6}"/>
          </ac:spMkLst>
        </pc:spChg>
        <pc:spChg chg="add del">
          <ac:chgData name="Senior Pastor" userId="4ae8e2e6-3752-4daa-9e55-3f6ebcaf242a" providerId="ADAL" clId="{CED3E08C-3134-47A4-AE6E-05C1511C578C}" dt="2022-01-19T16:56:07.821" v="1501" actId="26606"/>
          <ac:spMkLst>
            <pc:docMk/>
            <pc:sldMk cId="4234908982" sldId="270"/>
            <ac:spMk id="143" creationId="{A101E513-AF74-4E9D-A31F-99664250722D}"/>
          </ac:spMkLst>
        </pc:spChg>
        <pc:spChg chg="add">
          <ac:chgData name="Senior Pastor" userId="4ae8e2e6-3752-4daa-9e55-3f6ebcaf242a" providerId="ADAL" clId="{CED3E08C-3134-47A4-AE6E-05C1511C578C}" dt="2022-01-19T16:56:07.836" v="1502" actId="26606"/>
          <ac:spMkLst>
            <pc:docMk/>
            <pc:sldMk cId="4234908982" sldId="270"/>
            <ac:spMk id="9220" creationId="{72411438-92A5-42B0-9C54-EA4FB32ACB5E}"/>
          </ac:spMkLst>
        </pc:spChg>
        <pc:spChg chg="add">
          <ac:chgData name="Senior Pastor" userId="4ae8e2e6-3752-4daa-9e55-3f6ebcaf242a" providerId="ADAL" clId="{CED3E08C-3134-47A4-AE6E-05C1511C578C}" dt="2022-01-19T16:56:07.836" v="1502" actId="26606"/>
          <ac:spMkLst>
            <pc:docMk/>
            <pc:sldMk cId="4234908982" sldId="270"/>
            <ac:spMk id="9221" creationId="{C5176844-69C3-4F79-BE38-EA5BDDF4FEA4}"/>
          </ac:spMkLst>
        </pc:spChg>
        <pc:spChg chg="add">
          <ac:chgData name="Senior Pastor" userId="4ae8e2e6-3752-4daa-9e55-3f6ebcaf242a" providerId="ADAL" clId="{CED3E08C-3134-47A4-AE6E-05C1511C578C}" dt="2022-01-19T16:56:07.836" v="1502" actId="26606"/>
          <ac:spMkLst>
            <pc:docMk/>
            <pc:sldMk cId="4234908982" sldId="270"/>
            <ac:spMk id="9223" creationId="{A101E513-AF74-4E9D-A31F-99664250722D}"/>
          </ac:spMkLst>
        </pc:spChg>
        <pc:picChg chg="mod">
          <ac:chgData name="Senior Pastor" userId="4ae8e2e6-3752-4daa-9e55-3f6ebcaf242a" providerId="ADAL" clId="{CED3E08C-3134-47A4-AE6E-05C1511C578C}" dt="2022-01-19T16:56:07.836" v="1502" actId="26606"/>
          <ac:picMkLst>
            <pc:docMk/>
            <pc:sldMk cId="4234908982" sldId="270"/>
            <ac:picMk id="9218" creationId="{1EABB794-6EDE-4600-AE80-0B482B672E2D}"/>
          </ac:picMkLst>
        </pc:picChg>
        <pc:cxnChg chg="add del">
          <ac:chgData name="Senior Pastor" userId="4ae8e2e6-3752-4daa-9e55-3f6ebcaf242a" providerId="ADAL" clId="{CED3E08C-3134-47A4-AE6E-05C1511C578C}" dt="2022-01-19T16:56:07.836" v="1502" actId="26606"/>
          <ac:cxnSpMkLst>
            <pc:docMk/>
            <pc:sldMk cId="4234908982" sldId="270"/>
            <ac:cxnSpMk id="75" creationId="{DF96FA98-52E5-4AA7-98B9-BE6200CF014D}"/>
          </ac:cxnSpMkLst>
        </pc:cxnChg>
        <pc:cxnChg chg="add del">
          <ac:chgData name="Senior Pastor" userId="4ae8e2e6-3752-4daa-9e55-3f6ebcaf242a" providerId="ADAL" clId="{CED3E08C-3134-47A4-AE6E-05C1511C578C}" dt="2022-01-19T16:56:07.821" v="1501" actId="26606"/>
          <ac:cxnSpMkLst>
            <pc:docMk/>
            <pc:sldMk cId="4234908982" sldId="270"/>
            <ac:cxnSpMk id="139" creationId="{33862825-C012-4895-A17E-F3D1F62D89DD}"/>
          </ac:cxnSpMkLst>
        </pc:cxnChg>
        <pc:cxnChg chg="add">
          <ac:chgData name="Senior Pastor" userId="4ae8e2e6-3752-4daa-9e55-3f6ebcaf242a" providerId="ADAL" clId="{CED3E08C-3134-47A4-AE6E-05C1511C578C}" dt="2022-01-19T16:56:07.836" v="1502" actId="26606"/>
          <ac:cxnSpMkLst>
            <pc:docMk/>
            <pc:sldMk cId="4234908982" sldId="270"/>
            <ac:cxnSpMk id="9222" creationId="{AEF97C72-3F89-4F0A-9629-01818B389CF0}"/>
          </ac:cxnSpMkLst>
        </pc:cxnChg>
      </pc:sldChg>
      <pc:sldChg chg="addSp delSp modSp new mod ord setBg">
        <pc:chgData name="Senior Pastor" userId="4ae8e2e6-3752-4daa-9e55-3f6ebcaf242a" providerId="ADAL" clId="{CED3E08C-3134-47A4-AE6E-05C1511C578C}" dt="2022-01-19T17:58:36.361" v="1978" actId="26606"/>
        <pc:sldMkLst>
          <pc:docMk/>
          <pc:sldMk cId="4272650483" sldId="271"/>
        </pc:sldMkLst>
        <pc:spChg chg="mod ord">
          <ac:chgData name="Senior Pastor" userId="4ae8e2e6-3752-4daa-9e55-3f6ebcaf242a" providerId="ADAL" clId="{CED3E08C-3134-47A4-AE6E-05C1511C578C}" dt="2022-01-19T17:58:36.361" v="1978" actId="26606"/>
          <ac:spMkLst>
            <pc:docMk/>
            <pc:sldMk cId="4272650483" sldId="271"/>
            <ac:spMk id="2" creationId="{E11D637D-DD48-4F15-8EE0-7CFEA97BF0B8}"/>
          </ac:spMkLst>
        </pc:spChg>
        <pc:spChg chg="del">
          <ac:chgData name="Senior Pastor" userId="4ae8e2e6-3752-4daa-9e55-3f6ebcaf242a" providerId="ADAL" clId="{CED3E08C-3134-47A4-AE6E-05C1511C578C}" dt="2022-01-19T17:54:33.692" v="1911"/>
          <ac:spMkLst>
            <pc:docMk/>
            <pc:sldMk cId="4272650483" sldId="271"/>
            <ac:spMk id="3" creationId="{3F763C00-BEEF-4744-AA51-9B6E6C8D48EA}"/>
          </ac:spMkLst>
        </pc:spChg>
        <pc:spChg chg="mod">
          <ac:chgData name="Senior Pastor" userId="4ae8e2e6-3752-4daa-9e55-3f6ebcaf242a" providerId="ADAL" clId="{CED3E08C-3134-47A4-AE6E-05C1511C578C}" dt="2022-01-19T17:58:36.361" v="1978" actId="26606"/>
          <ac:spMkLst>
            <pc:docMk/>
            <pc:sldMk cId="4272650483" sldId="271"/>
            <ac:spMk id="4" creationId="{F3E4C0E9-05F6-45C9-92EA-D5D454AA07CF}"/>
          </ac:spMkLst>
        </pc:spChg>
        <pc:spChg chg="add del">
          <ac:chgData name="Senior Pastor" userId="4ae8e2e6-3752-4daa-9e55-3f6ebcaf242a" providerId="ADAL" clId="{CED3E08C-3134-47A4-AE6E-05C1511C578C}" dt="2022-01-19T17:58:13.248" v="1973" actId="26606"/>
          <ac:spMkLst>
            <pc:docMk/>
            <pc:sldMk cId="4272650483" sldId="271"/>
            <ac:spMk id="71" creationId="{72411438-92A5-42B0-9C54-EA4FB32ACB5E}"/>
          </ac:spMkLst>
        </pc:spChg>
        <pc:spChg chg="add del">
          <ac:chgData name="Senior Pastor" userId="4ae8e2e6-3752-4daa-9e55-3f6ebcaf242a" providerId="ADAL" clId="{CED3E08C-3134-47A4-AE6E-05C1511C578C}" dt="2022-01-19T17:58:13.248" v="1973" actId="26606"/>
          <ac:spMkLst>
            <pc:docMk/>
            <pc:sldMk cId="4272650483" sldId="271"/>
            <ac:spMk id="73" creationId="{C5176844-69C3-4F79-BE38-EA5BDDF4FEA4}"/>
          </ac:spMkLst>
        </pc:spChg>
        <pc:spChg chg="add del">
          <ac:chgData name="Senior Pastor" userId="4ae8e2e6-3752-4daa-9e55-3f6ebcaf242a" providerId="ADAL" clId="{CED3E08C-3134-47A4-AE6E-05C1511C578C}" dt="2022-01-19T17:58:13.248" v="1973" actId="26606"/>
          <ac:spMkLst>
            <pc:docMk/>
            <pc:sldMk cId="4272650483" sldId="271"/>
            <ac:spMk id="77" creationId="{A101E513-AF74-4E9D-A31F-99664250722D}"/>
          </ac:spMkLst>
        </pc:spChg>
        <pc:spChg chg="add del">
          <ac:chgData name="Senior Pastor" userId="4ae8e2e6-3752-4daa-9e55-3f6ebcaf242a" providerId="ADAL" clId="{CED3E08C-3134-47A4-AE6E-05C1511C578C}" dt="2022-01-19T17:58:25.225" v="1975" actId="26606"/>
          <ac:spMkLst>
            <pc:docMk/>
            <pc:sldMk cId="4272650483" sldId="271"/>
            <ac:spMk id="16388" creationId="{72411438-92A5-42B0-9C54-EA4FB32ACB5E}"/>
          </ac:spMkLst>
        </pc:spChg>
        <pc:spChg chg="add del">
          <ac:chgData name="Senior Pastor" userId="4ae8e2e6-3752-4daa-9e55-3f6ebcaf242a" providerId="ADAL" clId="{CED3E08C-3134-47A4-AE6E-05C1511C578C}" dt="2022-01-19T17:58:25.225" v="1975" actId="26606"/>
          <ac:spMkLst>
            <pc:docMk/>
            <pc:sldMk cId="4272650483" sldId="271"/>
            <ac:spMk id="16389" creationId="{C5176844-69C3-4F79-BE38-EA5BDDF4FEA4}"/>
          </ac:spMkLst>
        </pc:spChg>
        <pc:spChg chg="add del">
          <ac:chgData name="Senior Pastor" userId="4ae8e2e6-3752-4daa-9e55-3f6ebcaf242a" providerId="ADAL" clId="{CED3E08C-3134-47A4-AE6E-05C1511C578C}" dt="2022-01-19T17:58:25.225" v="1975" actId="26606"/>
          <ac:spMkLst>
            <pc:docMk/>
            <pc:sldMk cId="4272650483" sldId="271"/>
            <ac:spMk id="16391" creationId="{A101E513-AF74-4E9D-A31F-99664250722D}"/>
          </ac:spMkLst>
        </pc:spChg>
        <pc:spChg chg="add del">
          <ac:chgData name="Senior Pastor" userId="4ae8e2e6-3752-4daa-9e55-3f6ebcaf242a" providerId="ADAL" clId="{CED3E08C-3134-47A4-AE6E-05C1511C578C}" dt="2022-01-19T17:58:36.346" v="1977" actId="26606"/>
          <ac:spMkLst>
            <pc:docMk/>
            <pc:sldMk cId="4272650483" sldId="271"/>
            <ac:spMk id="16393" creationId="{72411438-92A5-42B0-9C54-EA4FB32ACB5E}"/>
          </ac:spMkLst>
        </pc:spChg>
        <pc:spChg chg="add del">
          <ac:chgData name="Senior Pastor" userId="4ae8e2e6-3752-4daa-9e55-3f6ebcaf242a" providerId="ADAL" clId="{CED3E08C-3134-47A4-AE6E-05C1511C578C}" dt="2022-01-19T17:58:36.346" v="1977" actId="26606"/>
          <ac:spMkLst>
            <pc:docMk/>
            <pc:sldMk cId="4272650483" sldId="271"/>
            <ac:spMk id="16394" creationId="{C5176844-69C3-4F79-BE38-EA5BDDF4FEA4}"/>
          </ac:spMkLst>
        </pc:spChg>
        <pc:spChg chg="add del">
          <ac:chgData name="Senior Pastor" userId="4ae8e2e6-3752-4daa-9e55-3f6ebcaf242a" providerId="ADAL" clId="{CED3E08C-3134-47A4-AE6E-05C1511C578C}" dt="2022-01-19T17:58:36.346" v="1977" actId="26606"/>
          <ac:spMkLst>
            <pc:docMk/>
            <pc:sldMk cId="4272650483" sldId="271"/>
            <ac:spMk id="16396" creationId="{A101E513-AF74-4E9D-A31F-99664250722D}"/>
          </ac:spMkLst>
        </pc:spChg>
        <pc:spChg chg="add">
          <ac:chgData name="Senior Pastor" userId="4ae8e2e6-3752-4daa-9e55-3f6ebcaf242a" providerId="ADAL" clId="{CED3E08C-3134-47A4-AE6E-05C1511C578C}" dt="2022-01-19T17:58:36.361" v="1978" actId="26606"/>
          <ac:spMkLst>
            <pc:docMk/>
            <pc:sldMk cId="4272650483" sldId="271"/>
            <ac:spMk id="16398" creationId="{72411438-92A5-42B0-9C54-EA4FB32ACB5E}"/>
          </ac:spMkLst>
        </pc:spChg>
        <pc:spChg chg="add">
          <ac:chgData name="Senior Pastor" userId="4ae8e2e6-3752-4daa-9e55-3f6ebcaf242a" providerId="ADAL" clId="{CED3E08C-3134-47A4-AE6E-05C1511C578C}" dt="2022-01-19T17:58:36.361" v="1978" actId="26606"/>
          <ac:spMkLst>
            <pc:docMk/>
            <pc:sldMk cId="4272650483" sldId="271"/>
            <ac:spMk id="16399" creationId="{C5176844-69C3-4F79-BE38-EA5BDDF4FEA4}"/>
          </ac:spMkLst>
        </pc:spChg>
        <pc:spChg chg="add">
          <ac:chgData name="Senior Pastor" userId="4ae8e2e6-3752-4daa-9e55-3f6ebcaf242a" providerId="ADAL" clId="{CED3E08C-3134-47A4-AE6E-05C1511C578C}" dt="2022-01-19T17:58:36.361" v="1978" actId="26606"/>
          <ac:spMkLst>
            <pc:docMk/>
            <pc:sldMk cId="4272650483" sldId="271"/>
            <ac:spMk id="16401" creationId="{A101E513-AF74-4E9D-A31F-99664250722D}"/>
          </ac:spMkLst>
        </pc:spChg>
        <pc:picChg chg="add mod">
          <ac:chgData name="Senior Pastor" userId="4ae8e2e6-3752-4daa-9e55-3f6ebcaf242a" providerId="ADAL" clId="{CED3E08C-3134-47A4-AE6E-05C1511C578C}" dt="2022-01-19T17:58:36.361" v="1978" actId="26606"/>
          <ac:picMkLst>
            <pc:docMk/>
            <pc:sldMk cId="4272650483" sldId="271"/>
            <ac:picMk id="16386" creationId="{533BF44F-B7B4-4AEE-86B9-2A54E918BBE6}"/>
          </ac:picMkLst>
        </pc:picChg>
        <pc:cxnChg chg="add del">
          <ac:chgData name="Senior Pastor" userId="4ae8e2e6-3752-4daa-9e55-3f6ebcaf242a" providerId="ADAL" clId="{CED3E08C-3134-47A4-AE6E-05C1511C578C}" dt="2022-01-19T17:58:13.248" v="1973" actId="26606"/>
          <ac:cxnSpMkLst>
            <pc:docMk/>
            <pc:sldMk cId="4272650483" sldId="271"/>
            <ac:cxnSpMk id="75" creationId="{4D5E13B1-3A31-47C7-8474-7A3DE600680D}"/>
          </ac:cxnSpMkLst>
        </pc:cxnChg>
        <pc:cxnChg chg="add del">
          <ac:chgData name="Senior Pastor" userId="4ae8e2e6-3752-4daa-9e55-3f6ebcaf242a" providerId="ADAL" clId="{CED3E08C-3134-47A4-AE6E-05C1511C578C}" dt="2022-01-19T17:58:25.225" v="1975" actId="26606"/>
          <ac:cxnSpMkLst>
            <pc:docMk/>
            <pc:sldMk cId="4272650483" sldId="271"/>
            <ac:cxnSpMk id="16390" creationId="{46426F42-1B96-487D-B989-3144B87268CB}"/>
          </ac:cxnSpMkLst>
        </pc:cxnChg>
        <pc:cxnChg chg="add del">
          <ac:chgData name="Senior Pastor" userId="4ae8e2e6-3752-4daa-9e55-3f6ebcaf242a" providerId="ADAL" clId="{CED3E08C-3134-47A4-AE6E-05C1511C578C}" dt="2022-01-19T17:58:36.346" v="1977" actId="26606"/>
          <ac:cxnSpMkLst>
            <pc:docMk/>
            <pc:sldMk cId="4272650483" sldId="271"/>
            <ac:cxnSpMk id="16395" creationId="{33862825-C012-4895-A17E-F3D1F62D89DD}"/>
          </ac:cxnSpMkLst>
        </pc:cxnChg>
        <pc:cxnChg chg="add">
          <ac:chgData name="Senior Pastor" userId="4ae8e2e6-3752-4daa-9e55-3f6ebcaf242a" providerId="ADAL" clId="{CED3E08C-3134-47A4-AE6E-05C1511C578C}" dt="2022-01-19T17:58:36.361" v="1978" actId="26606"/>
          <ac:cxnSpMkLst>
            <pc:docMk/>
            <pc:sldMk cId="4272650483" sldId="271"/>
            <ac:cxnSpMk id="16400" creationId="{4D5E13B1-3A31-47C7-8474-7A3DE600680D}"/>
          </ac:cxnSpMkLst>
        </pc:cxnChg>
      </pc:sldChg>
      <pc:sldChg chg="addSp delSp modSp new mod setBg">
        <pc:chgData name="Senior Pastor" userId="4ae8e2e6-3752-4daa-9e55-3f6ebcaf242a" providerId="ADAL" clId="{CED3E08C-3134-47A4-AE6E-05C1511C578C}" dt="2022-01-19T18:30:36.895" v="2295" actId="13926"/>
        <pc:sldMkLst>
          <pc:docMk/>
          <pc:sldMk cId="492002126" sldId="272"/>
        </pc:sldMkLst>
        <pc:spChg chg="mod ord">
          <ac:chgData name="Senior Pastor" userId="4ae8e2e6-3752-4daa-9e55-3f6ebcaf242a" providerId="ADAL" clId="{CED3E08C-3134-47A4-AE6E-05C1511C578C}" dt="2022-01-19T18:30:36.895" v="2295" actId="13926"/>
          <ac:spMkLst>
            <pc:docMk/>
            <pc:sldMk cId="492002126" sldId="272"/>
            <ac:spMk id="2" creationId="{0B40D11F-6106-4DEA-BFA9-CEF9A2B0416A}"/>
          </ac:spMkLst>
        </pc:spChg>
        <pc:spChg chg="del">
          <ac:chgData name="Senior Pastor" userId="4ae8e2e6-3752-4daa-9e55-3f6ebcaf242a" providerId="ADAL" clId="{CED3E08C-3134-47A4-AE6E-05C1511C578C}" dt="2022-01-19T17:06:16.937" v="1598"/>
          <ac:spMkLst>
            <pc:docMk/>
            <pc:sldMk cId="492002126" sldId="272"/>
            <ac:spMk id="3" creationId="{A77A0D49-08EF-46C8-B99F-C9EA70A63C16}"/>
          </ac:spMkLst>
        </pc:spChg>
        <pc:spChg chg="mod">
          <ac:chgData name="Senior Pastor" userId="4ae8e2e6-3752-4daa-9e55-3f6ebcaf242a" providerId="ADAL" clId="{CED3E08C-3134-47A4-AE6E-05C1511C578C}" dt="2022-01-19T17:10:19.654" v="1621" actId="26606"/>
          <ac:spMkLst>
            <pc:docMk/>
            <pc:sldMk cId="492002126" sldId="272"/>
            <ac:spMk id="4" creationId="{7D769FC8-0C35-4267-AA33-CF3C7826D82F}"/>
          </ac:spMkLst>
        </pc:spChg>
        <pc:spChg chg="add del">
          <ac:chgData name="Senior Pastor" userId="4ae8e2e6-3752-4daa-9e55-3f6ebcaf242a" providerId="ADAL" clId="{CED3E08C-3134-47A4-AE6E-05C1511C578C}" dt="2022-01-19T17:10:16.256" v="1618" actId="26606"/>
          <ac:spMkLst>
            <pc:docMk/>
            <pc:sldMk cId="492002126" sldId="272"/>
            <ac:spMk id="71" creationId="{72411438-92A5-42B0-9C54-EA4FB32ACB5E}"/>
          </ac:spMkLst>
        </pc:spChg>
        <pc:spChg chg="add del">
          <ac:chgData name="Senior Pastor" userId="4ae8e2e6-3752-4daa-9e55-3f6ebcaf242a" providerId="ADAL" clId="{CED3E08C-3134-47A4-AE6E-05C1511C578C}" dt="2022-01-19T17:10:16.256" v="1618" actId="26606"/>
          <ac:spMkLst>
            <pc:docMk/>
            <pc:sldMk cId="492002126" sldId="272"/>
            <ac:spMk id="73" creationId="{C5176844-69C3-4F79-BE38-EA5BDDF4FEA4}"/>
          </ac:spMkLst>
        </pc:spChg>
        <pc:spChg chg="add del">
          <ac:chgData name="Senior Pastor" userId="4ae8e2e6-3752-4daa-9e55-3f6ebcaf242a" providerId="ADAL" clId="{CED3E08C-3134-47A4-AE6E-05C1511C578C}" dt="2022-01-19T17:10:16.256" v="1618" actId="26606"/>
          <ac:spMkLst>
            <pc:docMk/>
            <pc:sldMk cId="492002126" sldId="272"/>
            <ac:spMk id="77" creationId="{A101E513-AF74-4E9D-A31F-99664250722D}"/>
          </ac:spMkLst>
        </pc:spChg>
        <pc:spChg chg="add del">
          <ac:chgData name="Senior Pastor" userId="4ae8e2e6-3752-4daa-9e55-3f6ebcaf242a" providerId="ADAL" clId="{CED3E08C-3134-47A4-AE6E-05C1511C578C}" dt="2022-01-19T17:10:19.639" v="1620" actId="26606"/>
          <ac:spMkLst>
            <pc:docMk/>
            <pc:sldMk cId="492002126" sldId="272"/>
            <ac:spMk id="79" creationId="{A101E513-AF74-4E9D-A31F-99664250722D}"/>
          </ac:spMkLst>
        </pc:spChg>
        <pc:spChg chg="add del">
          <ac:chgData name="Senior Pastor" userId="4ae8e2e6-3752-4daa-9e55-3f6ebcaf242a" providerId="ADAL" clId="{CED3E08C-3134-47A4-AE6E-05C1511C578C}" dt="2022-01-19T17:10:19.639" v="1620" actId="26606"/>
          <ac:spMkLst>
            <pc:docMk/>
            <pc:sldMk cId="492002126" sldId="272"/>
            <ac:spMk id="12292" creationId="{72411438-92A5-42B0-9C54-EA4FB32ACB5E}"/>
          </ac:spMkLst>
        </pc:spChg>
        <pc:spChg chg="add del">
          <ac:chgData name="Senior Pastor" userId="4ae8e2e6-3752-4daa-9e55-3f6ebcaf242a" providerId="ADAL" clId="{CED3E08C-3134-47A4-AE6E-05C1511C578C}" dt="2022-01-19T17:10:19.639" v="1620" actId="26606"/>
          <ac:spMkLst>
            <pc:docMk/>
            <pc:sldMk cId="492002126" sldId="272"/>
            <ac:spMk id="12293" creationId="{C5176844-69C3-4F79-BE38-EA5BDDF4FEA4}"/>
          </ac:spMkLst>
        </pc:spChg>
        <pc:spChg chg="add del">
          <ac:chgData name="Senior Pastor" userId="4ae8e2e6-3752-4daa-9e55-3f6ebcaf242a" providerId="ADAL" clId="{CED3E08C-3134-47A4-AE6E-05C1511C578C}" dt="2022-01-19T17:10:19.639" v="1620" actId="26606"/>
          <ac:spMkLst>
            <pc:docMk/>
            <pc:sldMk cId="492002126" sldId="272"/>
            <ac:spMk id="12295" creationId="{F76C355F-28BE-46B1-9B8D-5D71A48155D3}"/>
          </ac:spMkLst>
        </pc:spChg>
        <pc:spChg chg="add">
          <ac:chgData name="Senior Pastor" userId="4ae8e2e6-3752-4daa-9e55-3f6ebcaf242a" providerId="ADAL" clId="{CED3E08C-3134-47A4-AE6E-05C1511C578C}" dt="2022-01-19T17:10:19.654" v="1621" actId="26606"/>
          <ac:spMkLst>
            <pc:docMk/>
            <pc:sldMk cId="492002126" sldId="272"/>
            <ac:spMk id="12297" creationId="{72411438-92A5-42B0-9C54-EA4FB32ACB5E}"/>
          </ac:spMkLst>
        </pc:spChg>
        <pc:spChg chg="add">
          <ac:chgData name="Senior Pastor" userId="4ae8e2e6-3752-4daa-9e55-3f6ebcaf242a" providerId="ADAL" clId="{CED3E08C-3134-47A4-AE6E-05C1511C578C}" dt="2022-01-19T17:10:19.654" v="1621" actId="26606"/>
          <ac:spMkLst>
            <pc:docMk/>
            <pc:sldMk cId="492002126" sldId="272"/>
            <ac:spMk id="12298" creationId="{C5176844-69C3-4F79-BE38-EA5BDDF4FEA4}"/>
          </ac:spMkLst>
        </pc:spChg>
        <pc:spChg chg="add">
          <ac:chgData name="Senior Pastor" userId="4ae8e2e6-3752-4daa-9e55-3f6ebcaf242a" providerId="ADAL" clId="{CED3E08C-3134-47A4-AE6E-05C1511C578C}" dt="2022-01-19T17:10:19.654" v="1621" actId="26606"/>
          <ac:spMkLst>
            <pc:docMk/>
            <pc:sldMk cId="492002126" sldId="272"/>
            <ac:spMk id="12300" creationId="{A101E513-AF74-4E9D-A31F-99664250722D}"/>
          </ac:spMkLst>
        </pc:spChg>
        <pc:picChg chg="add mod">
          <ac:chgData name="Senior Pastor" userId="4ae8e2e6-3752-4daa-9e55-3f6ebcaf242a" providerId="ADAL" clId="{CED3E08C-3134-47A4-AE6E-05C1511C578C}" dt="2022-01-19T17:10:19.654" v="1621" actId="26606"/>
          <ac:picMkLst>
            <pc:docMk/>
            <pc:sldMk cId="492002126" sldId="272"/>
            <ac:picMk id="12290" creationId="{CF35A9FE-4D5F-40A5-BDCA-B3500150F9E6}"/>
          </ac:picMkLst>
        </pc:picChg>
        <pc:cxnChg chg="add del">
          <ac:chgData name="Senior Pastor" userId="4ae8e2e6-3752-4daa-9e55-3f6ebcaf242a" providerId="ADAL" clId="{CED3E08C-3134-47A4-AE6E-05C1511C578C}" dt="2022-01-19T17:10:16.256" v="1618" actId="26606"/>
          <ac:cxnSpMkLst>
            <pc:docMk/>
            <pc:sldMk cId="492002126" sldId="272"/>
            <ac:cxnSpMk id="75" creationId="{AEF97C72-3F89-4F0A-9629-01818B389CF0}"/>
          </ac:cxnSpMkLst>
        </pc:cxnChg>
        <pc:cxnChg chg="add del">
          <ac:chgData name="Senior Pastor" userId="4ae8e2e6-3752-4daa-9e55-3f6ebcaf242a" providerId="ADAL" clId="{CED3E08C-3134-47A4-AE6E-05C1511C578C}" dt="2022-01-19T17:10:19.639" v="1620" actId="26606"/>
          <ac:cxnSpMkLst>
            <pc:docMk/>
            <pc:sldMk cId="492002126" sldId="272"/>
            <ac:cxnSpMk id="12294" creationId="{33862825-C012-4895-A17E-F3D1F62D89DD}"/>
          </ac:cxnSpMkLst>
        </pc:cxnChg>
        <pc:cxnChg chg="add">
          <ac:chgData name="Senior Pastor" userId="4ae8e2e6-3752-4daa-9e55-3f6ebcaf242a" providerId="ADAL" clId="{CED3E08C-3134-47A4-AE6E-05C1511C578C}" dt="2022-01-19T17:10:19.654" v="1621" actId="26606"/>
          <ac:cxnSpMkLst>
            <pc:docMk/>
            <pc:sldMk cId="492002126" sldId="272"/>
            <ac:cxnSpMk id="12299" creationId="{4D5E13B1-3A31-47C7-8474-7A3DE600680D}"/>
          </ac:cxnSpMkLst>
        </pc:cxnChg>
      </pc:sldChg>
      <pc:sldChg chg="addSp delSp modSp add mod setBg setClrOvrMap">
        <pc:chgData name="Senior Pastor" userId="4ae8e2e6-3752-4daa-9e55-3f6ebcaf242a" providerId="ADAL" clId="{CED3E08C-3134-47A4-AE6E-05C1511C578C}" dt="2022-01-19T17:53:59.868" v="1896" actId="27614"/>
        <pc:sldMkLst>
          <pc:docMk/>
          <pc:sldMk cId="3191491259" sldId="273"/>
        </pc:sldMkLst>
        <pc:spChg chg="mod ord">
          <ac:chgData name="Senior Pastor" userId="4ae8e2e6-3752-4daa-9e55-3f6ebcaf242a" providerId="ADAL" clId="{CED3E08C-3134-47A4-AE6E-05C1511C578C}" dt="2022-01-19T17:51:47.599" v="1893" actId="26606"/>
          <ac:spMkLst>
            <pc:docMk/>
            <pc:sldMk cId="3191491259" sldId="273"/>
            <ac:spMk id="2" creationId="{0B40D11F-6106-4DEA-BFA9-CEF9A2B0416A}"/>
          </ac:spMkLst>
        </pc:spChg>
        <pc:spChg chg="del">
          <ac:chgData name="Senior Pastor" userId="4ae8e2e6-3752-4daa-9e55-3f6ebcaf242a" providerId="ADAL" clId="{CED3E08C-3134-47A4-AE6E-05C1511C578C}" dt="2022-01-19T17:46:21.834" v="1792"/>
          <ac:spMkLst>
            <pc:docMk/>
            <pc:sldMk cId="3191491259" sldId="273"/>
            <ac:spMk id="3" creationId="{A77A0D49-08EF-46C8-B99F-C9EA70A63C16}"/>
          </ac:spMkLst>
        </pc:spChg>
        <pc:spChg chg="mod">
          <ac:chgData name="Senior Pastor" userId="4ae8e2e6-3752-4daa-9e55-3f6ebcaf242a" providerId="ADAL" clId="{CED3E08C-3134-47A4-AE6E-05C1511C578C}" dt="2022-01-19T17:51:47.599" v="1892" actId="26606"/>
          <ac:spMkLst>
            <pc:docMk/>
            <pc:sldMk cId="3191491259" sldId="273"/>
            <ac:spMk id="4" creationId="{7D769FC8-0C35-4267-AA33-CF3C7826D82F}"/>
          </ac:spMkLst>
        </pc:spChg>
        <pc:spChg chg="add del">
          <ac:chgData name="Senior Pastor" userId="4ae8e2e6-3752-4daa-9e55-3f6ebcaf242a" providerId="ADAL" clId="{CED3E08C-3134-47A4-AE6E-05C1511C578C}" dt="2022-01-19T17:50:06.281" v="1809" actId="26606"/>
          <ac:spMkLst>
            <pc:docMk/>
            <pc:sldMk cId="3191491259" sldId="273"/>
            <ac:spMk id="71" creationId="{72411438-92A5-42B0-9C54-EA4FB32ACB5E}"/>
          </ac:spMkLst>
        </pc:spChg>
        <pc:spChg chg="add del">
          <ac:chgData name="Senior Pastor" userId="4ae8e2e6-3752-4daa-9e55-3f6ebcaf242a" providerId="ADAL" clId="{CED3E08C-3134-47A4-AE6E-05C1511C578C}" dt="2022-01-19T17:50:06.281" v="1809" actId="26606"/>
          <ac:spMkLst>
            <pc:docMk/>
            <pc:sldMk cId="3191491259" sldId="273"/>
            <ac:spMk id="73" creationId="{C5176844-69C3-4F79-BE38-EA5BDDF4FEA4}"/>
          </ac:spMkLst>
        </pc:spChg>
        <pc:spChg chg="add del">
          <ac:chgData name="Senior Pastor" userId="4ae8e2e6-3752-4daa-9e55-3f6ebcaf242a" providerId="ADAL" clId="{CED3E08C-3134-47A4-AE6E-05C1511C578C}" dt="2022-01-19T17:50:06.265" v="1808" actId="26606"/>
          <ac:spMkLst>
            <pc:docMk/>
            <pc:sldMk cId="3191491259" sldId="273"/>
            <ac:spMk id="76" creationId="{72411438-92A5-42B0-9C54-EA4FB32ACB5E}"/>
          </ac:spMkLst>
        </pc:spChg>
        <pc:spChg chg="add del">
          <ac:chgData name="Senior Pastor" userId="4ae8e2e6-3752-4daa-9e55-3f6ebcaf242a" providerId="ADAL" clId="{CED3E08C-3134-47A4-AE6E-05C1511C578C}" dt="2022-01-19T17:50:06.281" v="1809" actId="26606"/>
          <ac:spMkLst>
            <pc:docMk/>
            <pc:sldMk cId="3191491259" sldId="273"/>
            <ac:spMk id="77" creationId="{A101E513-AF74-4E9D-A31F-99664250722D}"/>
          </ac:spMkLst>
        </pc:spChg>
        <pc:spChg chg="add del">
          <ac:chgData name="Senior Pastor" userId="4ae8e2e6-3752-4daa-9e55-3f6ebcaf242a" providerId="ADAL" clId="{CED3E08C-3134-47A4-AE6E-05C1511C578C}" dt="2022-01-19T17:50:06.265" v="1808" actId="26606"/>
          <ac:spMkLst>
            <pc:docMk/>
            <pc:sldMk cId="3191491259" sldId="273"/>
            <ac:spMk id="78" creationId="{10C9A191-62EE-4A86-8FF9-6794BC3C58A7}"/>
          </ac:spMkLst>
        </pc:spChg>
        <pc:spChg chg="add del">
          <ac:chgData name="Senior Pastor" userId="4ae8e2e6-3752-4daa-9e55-3f6ebcaf242a" providerId="ADAL" clId="{CED3E08C-3134-47A4-AE6E-05C1511C578C}" dt="2022-01-19T17:50:06.265" v="1808" actId="26606"/>
          <ac:spMkLst>
            <pc:docMk/>
            <pc:sldMk cId="3191491259" sldId="273"/>
            <ac:spMk id="79" creationId="{6222F81D-28CB-42CB-9961-602C33F65295}"/>
          </ac:spMkLst>
        </pc:spChg>
        <pc:spChg chg="add del">
          <ac:chgData name="Senior Pastor" userId="4ae8e2e6-3752-4daa-9e55-3f6ebcaf242a" providerId="ADAL" clId="{CED3E08C-3134-47A4-AE6E-05C1511C578C}" dt="2022-01-19T17:51:37.972" v="1890" actId="26606"/>
          <ac:spMkLst>
            <pc:docMk/>
            <pc:sldMk cId="3191491259" sldId="273"/>
            <ac:spMk id="82" creationId="{A101E513-AF74-4E9D-A31F-99664250722D}"/>
          </ac:spMkLst>
        </pc:spChg>
        <pc:spChg chg="add del">
          <ac:chgData name="Senior Pastor" userId="4ae8e2e6-3752-4daa-9e55-3f6ebcaf242a" providerId="ADAL" clId="{CED3E08C-3134-47A4-AE6E-05C1511C578C}" dt="2022-01-19T17:50:06.265" v="1808" actId="26606"/>
          <ac:spMkLst>
            <pc:docMk/>
            <pc:sldMk cId="3191491259" sldId="273"/>
            <ac:spMk id="83" creationId="{4E75910E-4112-4447-8981-4CA7ACEF94BA}"/>
          </ac:spMkLst>
        </pc:spChg>
        <pc:spChg chg="add del">
          <ac:chgData name="Senior Pastor" userId="4ae8e2e6-3752-4daa-9e55-3f6ebcaf242a" providerId="ADAL" clId="{CED3E08C-3134-47A4-AE6E-05C1511C578C}" dt="2022-01-19T17:51:47.599" v="1893" actId="26606"/>
          <ac:spMkLst>
            <pc:docMk/>
            <pc:sldMk cId="3191491259" sldId="273"/>
            <ac:spMk id="14340" creationId="{72411438-92A5-42B0-9C54-EA4FB32ACB5E}"/>
          </ac:spMkLst>
        </pc:spChg>
        <pc:spChg chg="add del">
          <ac:chgData name="Senior Pastor" userId="4ae8e2e6-3752-4daa-9e55-3f6ebcaf242a" providerId="ADAL" clId="{CED3E08C-3134-47A4-AE6E-05C1511C578C}" dt="2022-01-19T17:51:47.599" v="1893" actId="26606"/>
          <ac:spMkLst>
            <pc:docMk/>
            <pc:sldMk cId="3191491259" sldId="273"/>
            <ac:spMk id="14341" creationId="{C5176844-69C3-4F79-BE38-EA5BDDF4FEA4}"/>
          </ac:spMkLst>
        </pc:spChg>
        <pc:spChg chg="add del">
          <ac:chgData name="Senior Pastor" userId="4ae8e2e6-3752-4daa-9e55-3f6ebcaf242a" providerId="ADAL" clId="{CED3E08C-3134-47A4-AE6E-05C1511C578C}" dt="2022-01-19T17:51:47.599" v="1893" actId="26606"/>
          <ac:spMkLst>
            <pc:docMk/>
            <pc:sldMk cId="3191491259" sldId="273"/>
            <ac:spMk id="14343" creationId="{A101E513-AF74-4E9D-A31F-99664250722D}"/>
          </ac:spMkLst>
        </pc:spChg>
        <pc:spChg chg="add del">
          <ac:chgData name="Senior Pastor" userId="4ae8e2e6-3752-4daa-9e55-3f6ebcaf242a" providerId="ADAL" clId="{CED3E08C-3134-47A4-AE6E-05C1511C578C}" dt="2022-01-19T17:51:37.972" v="1890" actId="26606"/>
          <ac:spMkLst>
            <pc:docMk/>
            <pc:sldMk cId="3191491259" sldId="273"/>
            <ac:spMk id="14345" creationId="{72411438-92A5-42B0-9C54-EA4FB32ACB5E}"/>
          </ac:spMkLst>
        </pc:spChg>
        <pc:spChg chg="add del">
          <ac:chgData name="Senior Pastor" userId="4ae8e2e6-3752-4daa-9e55-3f6ebcaf242a" providerId="ADAL" clId="{CED3E08C-3134-47A4-AE6E-05C1511C578C}" dt="2022-01-19T17:51:37.972" v="1890" actId="26606"/>
          <ac:spMkLst>
            <pc:docMk/>
            <pc:sldMk cId="3191491259" sldId="273"/>
            <ac:spMk id="14346" creationId="{C5176844-69C3-4F79-BE38-EA5BDDF4FEA4}"/>
          </ac:spMkLst>
        </pc:spChg>
        <pc:spChg chg="add del">
          <ac:chgData name="Senior Pastor" userId="4ae8e2e6-3752-4daa-9e55-3f6ebcaf242a" providerId="ADAL" clId="{CED3E08C-3134-47A4-AE6E-05C1511C578C}" dt="2022-01-19T17:51:47.599" v="1892" actId="26606"/>
          <ac:spMkLst>
            <pc:docMk/>
            <pc:sldMk cId="3191491259" sldId="273"/>
            <ac:spMk id="14348" creationId="{72411438-92A5-42B0-9C54-EA4FB32ACB5E}"/>
          </ac:spMkLst>
        </pc:spChg>
        <pc:spChg chg="add del">
          <ac:chgData name="Senior Pastor" userId="4ae8e2e6-3752-4daa-9e55-3f6ebcaf242a" providerId="ADAL" clId="{CED3E08C-3134-47A4-AE6E-05C1511C578C}" dt="2022-01-19T17:51:47.599" v="1892" actId="26606"/>
          <ac:spMkLst>
            <pc:docMk/>
            <pc:sldMk cId="3191491259" sldId="273"/>
            <ac:spMk id="14349" creationId="{C5176844-69C3-4F79-BE38-EA5BDDF4FEA4}"/>
          </ac:spMkLst>
        </pc:spChg>
        <pc:spChg chg="add del">
          <ac:chgData name="Senior Pastor" userId="4ae8e2e6-3752-4daa-9e55-3f6ebcaf242a" providerId="ADAL" clId="{CED3E08C-3134-47A4-AE6E-05C1511C578C}" dt="2022-01-19T17:51:47.599" v="1892" actId="26606"/>
          <ac:spMkLst>
            <pc:docMk/>
            <pc:sldMk cId="3191491259" sldId="273"/>
            <ac:spMk id="14350" creationId="{41113FF5-9B84-4A89-BF52-EA3C7E01AA3B}"/>
          </ac:spMkLst>
        </pc:spChg>
        <pc:spChg chg="add del">
          <ac:chgData name="Senior Pastor" userId="4ae8e2e6-3752-4daa-9e55-3f6ebcaf242a" providerId="ADAL" clId="{CED3E08C-3134-47A4-AE6E-05C1511C578C}" dt="2022-01-19T17:51:47.599" v="1892" actId="26606"/>
          <ac:spMkLst>
            <pc:docMk/>
            <pc:sldMk cId="3191491259" sldId="273"/>
            <ac:spMk id="14351" creationId="{A101E513-AF74-4E9D-A31F-99664250722D}"/>
          </ac:spMkLst>
        </pc:spChg>
        <pc:spChg chg="add">
          <ac:chgData name="Senior Pastor" userId="4ae8e2e6-3752-4daa-9e55-3f6ebcaf242a" providerId="ADAL" clId="{CED3E08C-3134-47A4-AE6E-05C1511C578C}" dt="2022-01-19T17:51:47.599" v="1893" actId="26606"/>
          <ac:spMkLst>
            <pc:docMk/>
            <pc:sldMk cId="3191491259" sldId="273"/>
            <ac:spMk id="14353" creationId="{72411438-92A5-42B0-9C54-EA4FB32ACB5E}"/>
          </ac:spMkLst>
        </pc:spChg>
        <pc:spChg chg="add">
          <ac:chgData name="Senior Pastor" userId="4ae8e2e6-3752-4daa-9e55-3f6ebcaf242a" providerId="ADAL" clId="{CED3E08C-3134-47A4-AE6E-05C1511C578C}" dt="2022-01-19T17:51:47.599" v="1893" actId="26606"/>
          <ac:spMkLst>
            <pc:docMk/>
            <pc:sldMk cId="3191491259" sldId="273"/>
            <ac:spMk id="14354" creationId="{C5176844-69C3-4F79-BE38-EA5BDDF4FEA4}"/>
          </ac:spMkLst>
        </pc:spChg>
        <pc:spChg chg="add">
          <ac:chgData name="Senior Pastor" userId="4ae8e2e6-3752-4daa-9e55-3f6ebcaf242a" providerId="ADAL" clId="{CED3E08C-3134-47A4-AE6E-05C1511C578C}" dt="2022-01-19T17:51:47.599" v="1893" actId="26606"/>
          <ac:spMkLst>
            <pc:docMk/>
            <pc:sldMk cId="3191491259" sldId="273"/>
            <ac:spMk id="14356" creationId="{A101E513-AF74-4E9D-A31F-99664250722D}"/>
          </ac:spMkLst>
        </pc:spChg>
        <pc:picChg chg="add mod ord">
          <ac:chgData name="Senior Pastor" userId="4ae8e2e6-3752-4daa-9e55-3f6ebcaf242a" providerId="ADAL" clId="{CED3E08C-3134-47A4-AE6E-05C1511C578C}" dt="2022-01-19T17:53:59.868" v="1896" actId="27614"/>
          <ac:picMkLst>
            <pc:docMk/>
            <pc:sldMk cId="3191491259" sldId="273"/>
            <ac:picMk id="14338" creationId="{5F66974D-2B4F-4E2D-A016-BDDC77B3E87B}"/>
          </ac:picMkLst>
        </pc:picChg>
        <pc:cxnChg chg="add del">
          <ac:chgData name="Senior Pastor" userId="4ae8e2e6-3752-4daa-9e55-3f6ebcaf242a" providerId="ADAL" clId="{CED3E08C-3134-47A4-AE6E-05C1511C578C}" dt="2022-01-19T17:50:06.281" v="1809" actId="26606"/>
          <ac:cxnSpMkLst>
            <pc:docMk/>
            <pc:sldMk cId="3191491259" sldId="273"/>
            <ac:cxnSpMk id="75" creationId="{AEF97C72-3F89-4F0A-9629-01818B389CF0}"/>
          </ac:cxnSpMkLst>
        </pc:cxnChg>
        <pc:cxnChg chg="add del">
          <ac:chgData name="Senior Pastor" userId="4ae8e2e6-3752-4daa-9e55-3f6ebcaf242a" providerId="ADAL" clId="{CED3E08C-3134-47A4-AE6E-05C1511C578C}" dt="2022-01-19T17:51:37.972" v="1890" actId="26606"/>
          <ac:cxnSpMkLst>
            <pc:docMk/>
            <pc:sldMk cId="3191491259" sldId="273"/>
            <ac:cxnSpMk id="80" creationId="{AEF97C72-3F89-4F0A-9629-01818B389CF0}"/>
          </ac:cxnSpMkLst>
        </pc:cxnChg>
        <pc:cxnChg chg="add del">
          <ac:chgData name="Senior Pastor" userId="4ae8e2e6-3752-4daa-9e55-3f6ebcaf242a" providerId="ADAL" clId="{CED3E08C-3134-47A4-AE6E-05C1511C578C}" dt="2022-01-19T17:50:06.265" v="1808" actId="26606"/>
          <ac:cxnSpMkLst>
            <pc:docMk/>
            <pc:sldMk cId="3191491259" sldId="273"/>
            <ac:cxnSpMk id="81" creationId="{081E1E49-F752-49CA-BFF6-1303B0A8AA03}"/>
          </ac:cxnSpMkLst>
        </pc:cxnChg>
        <pc:cxnChg chg="add del">
          <ac:chgData name="Senior Pastor" userId="4ae8e2e6-3752-4daa-9e55-3f6ebcaf242a" providerId="ADAL" clId="{CED3E08C-3134-47A4-AE6E-05C1511C578C}" dt="2022-01-19T17:51:47.599" v="1893" actId="26606"/>
          <ac:cxnSpMkLst>
            <pc:docMk/>
            <pc:sldMk cId="3191491259" sldId="273"/>
            <ac:cxnSpMk id="14342" creationId="{C1FC086D-39EC-448D-97E7-FF232355AE19}"/>
          </ac:cxnSpMkLst>
        </pc:cxnChg>
        <pc:cxnChg chg="add">
          <ac:chgData name="Senior Pastor" userId="4ae8e2e6-3752-4daa-9e55-3f6ebcaf242a" providerId="ADAL" clId="{CED3E08C-3134-47A4-AE6E-05C1511C578C}" dt="2022-01-19T17:51:47.599" v="1893" actId="26606"/>
          <ac:cxnSpMkLst>
            <pc:docMk/>
            <pc:sldMk cId="3191491259" sldId="273"/>
            <ac:cxnSpMk id="14355" creationId="{C1FC086D-39EC-448D-97E7-FF232355AE19}"/>
          </ac:cxnSpMkLst>
        </pc:cxnChg>
      </pc:sldChg>
      <pc:sldChg chg="addSp delSp modSp add mod setBg">
        <pc:chgData name="Senior Pastor" userId="4ae8e2e6-3752-4daa-9e55-3f6ebcaf242a" providerId="ADAL" clId="{CED3E08C-3134-47A4-AE6E-05C1511C578C}" dt="2022-01-19T17:29:32.927" v="1761" actId="20577"/>
        <pc:sldMkLst>
          <pc:docMk/>
          <pc:sldMk cId="1270758845" sldId="274"/>
        </pc:sldMkLst>
        <pc:spChg chg="mod ord">
          <ac:chgData name="Senior Pastor" userId="4ae8e2e6-3752-4daa-9e55-3f6ebcaf242a" providerId="ADAL" clId="{CED3E08C-3134-47A4-AE6E-05C1511C578C}" dt="2022-01-19T17:29:32.927" v="1761" actId="20577"/>
          <ac:spMkLst>
            <pc:docMk/>
            <pc:sldMk cId="1270758845" sldId="274"/>
            <ac:spMk id="2" creationId="{0B40D11F-6106-4DEA-BFA9-CEF9A2B0416A}"/>
          </ac:spMkLst>
        </pc:spChg>
        <pc:spChg chg="del">
          <ac:chgData name="Senior Pastor" userId="4ae8e2e6-3752-4daa-9e55-3f6ebcaf242a" providerId="ADAL" clId="{CED3E08C-3134-47A4-AE6E-05C1511C578C}" dt="2022-01-19T17:24:45.995" v="1736"/>
          <ac:spMkLst>
            <pc:docMk/>
            <pc:sldMk cId="1270758845" sldId="274"/>
            <ac:spMk id="3" creationId="{A77A0D49-08EF-46C8-B99F-C9EA70A63C16}"/>
          </ac:spMkLst>
        </pc:spChg>
        <pc:spChg chg="mod">
          <ac:chgData name="Senior Pastor" userId="4ae8e2e6-3752-4daa-9e55-3f6ebcaf242a" providerId="ADAL" clId="{CED3E08C-3134-47A4-AE6E-05C1511C578C}" dt="2022-01-19T17:29:12.072" v="1750" actId="26606"/>
          <ac:spMkLst>
            <pc:docMk/>
            <pc:sldMk cId="1270758845" sldId="274"/>
            <ac:spMk id="4" creationId="{7D769FC8-0C35-4267-AA33-CF3C7826D82F}"/>
          </ac:spMkLst>
        </pc:spChg>
        <pc:spChg chg="add">
          <ac:chgData name="Senior Pastor" userId="4ae8e2e6-3752-4daa-9e55-3f6ebcaf242a" providerId="ADAL" clId="{CED3E08C-3134-47A4-AE6E-05C1511C578C}" dt="2022-01-19T17:29:12.072" v="1750" actId="26606"/>
          <ac:spMkLst>
            <pc:docMk/>
            <pc:sldMk cId="1270758845" sldId="274"/>
            <ac:spMk id="10" creationId="{72411438-92A5-42B0-9C54-EA4FB32ACB5E}"/>
          </ac:spMkLst>
        </pc:spChg>
        <pc:spChg chg="add">
          <ac:chgData name="Senior Pastor" userId="4ae8e2e6-3752-4daa-9e55-3f6ebcaf242a" providerId="ADAL" clId="{CED3E08C-3134-47A4-AE6E-05C1511C578C}" dt="2022-01-19T17:29:12.072" v="1750" actId="26606"/>
          <ac:spMkLst>
            <pc:docMk/>
            <pc:sldMk cId="1270758845" sldId="274"/>
            <ac:spMk id="12" creationId="{C5176844-69C3-4F79-BE38-EA5BDDF4FEA4}"/>
          </ac:spMkLst>
        </pc:spChg>
        <pc:spChg chg="add">
          <ac:chgData name="Senior Pastor" userId="4ae8e2e6-3752-4daa-9e55-3f6ebcaf242a" providerId="ADAL" clId="{CED3E08C-3134-47A4-AE6E-05C1511C578C}" dt="2022-01-19T17:29:12.072" v="1750" actId="26606"/>
          <ac:spMkLst>
            <pc:docMk/>
            <pc:sldMk cId="1270758845" sldId="274"/>
            <ac:spMk id="16" creationId="{A101E513-AF74-4E9D-A31F-99664250722D}"/>
          </ac:spMkLst>
        </pc:spChg>
        <pc:picChg chg="add mod">
          <ac:chgData name="Senior Pastor" userId="4ae8e2e6-3752-4daa-9e55-3f6ebcaf242a" providerId="ADAL" clId="{CED3E08C-3134-47A4-AE6E-05C1511C578C}" dt="2022-01-19T17:29:12.072" v="1750" actId="26606"/>
          <ac:picMkLst>
            <pc:docMk/>
            <pc:sldMk cId="1270758845" sldId="274"/>
            <ac:picMk id="5" creationId="{C4E60DB0-B663-49AD-ABB2-9664464F1169}"/>
          </ac:picMkLst>
        </pc:picChg>
        <pc:cxnChg chg="add">
          <ac:chgData name="Senior Pastor" userId="4ae8e2e6-3752-4daa-9e55-3f6ebcaf242a" providerId="ADAL" clId="{CED3E08C-3134-47A4-AE6E-05C1511C578C}" dt="2022-01-19T17:29:12.072" v="1750" actId="26606"/>
          <ac:cxnSpMkLst>
            <pc:docMk/>
            <pc:sldMk cId="1270758845" sldId="274"/>
            <ac:cxnSpMk id="14" creationId="{4D5E13B1-3A31-47C7-8474-7A3DE600680D}"/>
          </ac:cxnSpMkLst>
        </pc:cxnChg>
      </pc:sldChg>
      <pc:sldChg chg="addSp delSp modSp new mod setBg setClrOvrMap">
        <pc:chgData name="Senior Pastor" userId="4ae8e2e6-3752-4daa-9e55-3f6ebcaf242a" providerId="ADAL" clId="{CED3E08C-3134-47A4-AE6E-05C1511C578C}" dt="2022-01-19T17:23:06.782" v="1704" actId="26606"/>
        <pc:sldMkLst>
          <pc:docMk/>
          <pc:sldMk cId="1667844310" sldId="275"/>
        </pc:sldMkLst>
        <pc:spChg chg="mod ord">
          <ac:chgData name="Senior Pastor" userId="4ae8e2e6-3752-4daa-9e55-3f6ebcaf242a" providerId="ADAL" clId="{CED3E08C-3134-47A4-AE6E-05C1511C578C}" dt="2022-01-19T17:23:06.782" v="1704" actId="26606"/>
          <ac:spMkLst>
            <pc:docMk/>
            <pc:sldMk cId="1667844310" sldId="275"/>
            <ac:spMk id="2" creationId="{5874D512-2E79-433C-874C-E410ED8BF79F}"/>
          </ac:spMkLst>
        </pc:spChg>
        <pc:spChg chg="del">
          <ac:chgData name="Senior Pastor" userId="4ae8e2e6-3752-4daa-9e55-3f6ebcaf242a" providerId="ADAL" clId="{CED3E08C-3134-47A4-AE6E-05C1511C578C}" dt="2022-01-19T17:19:01.560" v="1652"/>
          <ac:spMkLst>
            <pc:docMk/>
            <pc:sldMk cId="1667844310" sldId="275"/>
            <ac:spMk id="3" creationId="{28870CDE-4E94-4418-B9DD-7E19DEF5C1C2}"/>
          </ac:spMkLst>
        </pc:spChg>
        <pc:spChg chg="mod">
          <ac:chgData name="Senior Pastor" userId="4ae8e2e6-3752-4daa-9e55-3f6ebcaf242a" providerId="ADAL" clId="{CED3E08C-3134-47A4-AE6E-05C1511C578C}" dt="2022-01-19T17:23:06.782" v="1704" actId="26606"/>
          <ac:spMkLst>
            <pc:docMk/>
            <pc:sldMk cId="1667844310" sldId="275"/>
            <ac:spMk id="4" creationId="{5DCD8349-C858-4D00-A463-C72107519E82}"/>
          </ac:spMkLst>
        </pc:spChg>
        <pc:spChg chg="add del">
          <ac:chgData name="Senior Pastor" userId="4ae8e2e6-3752-4daa-9e55-3f6ebcaf242a" providerId="ADAL" clId="{CED3E08C-3134-47A4-AE6E-05C1511C578C}" dt="2022-01-19T17:23:06.782" v="1704" actId="26606"/>
          <ac:spMkLst>
            <pc:docMk/>
            <pc:sldMk cId="1667844310" sldId="275"/>
            <ac:spMk id="71" creationId="{72411438-92A5-42B0-9C54-EA4FB32ACB5E}"/>
          </ac:spMkLst>
        </pc:spChg>
        <pc:spChg chg="add del">
          <ac:chgData name="Senior Pastor" userId="4ae8e2e6-3752-4daa-9e55-3f6ebcaf242a" providerId="ADAL" clId="{CED3E08C-3134-47A4-AE6E-05C1511C578C}" dt="2022-01-19T17:23:06.782" v="1704" actId="26606"/>
          <ac:spMkLst>
            <pc:docMk/>
            <pc:sldMk cId="1667844310" sldId="275"/>
            <ac:spMk id="73" creationId="{C5176844-69C3-4F79-BE38-EA5BDDF4FEA4}"/>
          </ac:spMkLst>
        </pc:spChg>
        <pc:spChg chg="add del">
          <ac:chgData name="Senior Pastor" userId="4ae8e2e6-3752-4daa-9e55-3f6ebcaf242a" providerId="ADAL" clId="{CED3E08C-3134-47A4-AE6E-05C1511C578C}" dt="2022-01-19T17:23:06.782" v="1704" actId="26606"/>
          <ac:spMkLst>
            <pc:docMk/>
            <pc:sldMk cId="1667844310" sldId="275"/>
            <ac:spMk id="77" creationId="{A101E513-AF74-4E9D-A31F-99664250722D}"/>
          </ac:spMkLst>
        </pc:spChg>
        <pc:spChg chg="add del">
          <ac:chgData name="Senior Pastor" userId="4ae8e2e6-3752-4daa-9e55-3f6ebcaf242a" providerId="ADAL" clId="{CED3E08C-3134-47A4-AE6E-05C1511C578C}" dt="2022-01-19T17:23:06.767" v="1703" actId="26606"/>
          <ac:spMkLst>
            <pc:docMk/>
            <pc:sldMk cId="1667844310" sldId="275"/>
            <ac:spMk id="135" creationId="{72411438-92A5-42B0-9C54-EA4FB32ACB5E}"/>
          </ac:spMkLst>
        </pc:spChg>
        <pc:spChg chg="add del">
          <ac:chgData name="Senior Pastor" userId="4ae8e2e6-3752-4daa-9e55-3f6ebcaf242a" providerId="ADAL" clId="{CED3E08C-3134-47A4-AE6E-05C1511C578C}" dt="2022-01-19T17:23:06.767" v="1703" actId="26606"/>
          <ac:spMkLst>
            <pc:docMk/>
            <pc:sldMk cId="1667844310" sldId="275"/>
            <ac:spMk id="137" creationId="{10C9A191-62EE-4A86-8FF9-6794BC3C58A7}"/>
          </ac:spMkLst>
        </pc:spChg>
        <pc:spChg chg="add del">
          <ac:chgData name="Senior Pastor" userId="4ae8e2e6-3752-4daa-9e55-3f6ebcaf242a" providerId="ADAL" clId="{CED3E08C-3134-47A4-AE6E-05C1511C578C}" dt="2022-01-19T17:23:06.767" v="1703" actId="26606"/>
          <ac:spMkLst>
            <pc:docMk/>
            <pc:sldMk cId="1667844310" sldId="275"/>
            <ac:spMk id="139" creationId="{6222F81D-28CB-42CB-9961-602C33F65295}"/>
          </ac:spMkLst>
        </pc:spChg>
        <pc:spChg chg="add del">
          <ac:chgData name="Senior Pastor" userId="4ae8e2e6-3752-4daa-9e55-3f6ebcaf242a" providerId="ADAL" clId="{CED3E08C-3134-47A4-AE6E-05C1511C578C}" dt="2022-01-19T17:23:06.767" v="1703" actId="26606"/>
          <ac:spMkLst>
            <pc:docMk/>
            <pc:sldMk cId="1667844310" sldId="275"/>
            <ac:spMk id="143" creationId="{4E75910E-4112-4447-8981-4CA7ACEF94BA}"/>
          </ac:spMkLst>
        </pc:spChg>
        <pc:spChg chg="add">
          <ac:chgData name="Senior Pastor" userId="4ae8e2e6-3752-4daa-9e55-3f6ebcaf242a" providerId="ADAL" clId="{CED3E08C-3134-47A4-AE6E-05C1511C578C}" dt="2022-01-19T17:23:06.782" v="1704" actId="26606"/>
          <ac:spMkLst>
            <pc:docMk/>
            <pc:sldMk cId="1667844310" sldId="275"/>
            <ac:spMk id="13316" creationId="{72411438-92A5-42B0-9C54-EA4FB32ACB5E}"/>
          </ac:spMkLst>
        </pc:spChg>
        <pc:spChg chg="add">
          <ac:chgData name="Senior Pastor" userId="4ae8e2e6-3752-4daa-9e55-3f6ebcaf242a" providerId="ADAL" clId="{CED3E08C-3134-47A4-AE6E-05C1511C578C}" dt="2022-01-19T17:23:06.782" v="1704" actId="26606"/>
          <ac:spMkLst>
            <pc:docMk/>
            <pc:sldMk cId="1667844310" sldId="275"/>
            <ac:spMk id="13317" creationId="{C5176844-69C3-4F79-BE38-EA5BDDF4FEA4}"/>
          </ac:spMkLst>
        </pc:spChg>
        <pc:spChg chg="add">
          <ac:chgData name="Senior Pastor" userId="4ae8e2e6-3752-4daa-9e55-3f6ebcaf242a" providerId="ADAL" clId="{CED3E08C-3134-47A4-AE6E-05C1511C578C}" dt="2022-01-19T17:23:06.782" v="1704" actId="26606"/>
          <ac:spMkLst>
            <pc:docMk/>
            <pc:sldMk cId="1667844310" sldId="275"/>
            <ac:spMk id="13319" creationId="{A101E513-AF74-4E9D-A31F-99664250722D}"/>
          </ac:spMkLst>
        </pc:spChg>
        <pc:picChg chg="add mod ord">
          <ac:chgData name="Senior Pastor" userId="4ae8e2e6-3752-4daa-9e55-3f6ebcaf242a" providerId="ADAL" clId="{CED3E08C-3134-47A4-AE6E-05C1511C578C}" dt="2022-01-19T17:23:06.782" v="1704" actId="26606"/>
          <ac:picMkLst>
            <pc:docMk/>
            <pc:sldMk cId="1667844310" sldId="275"/>
            <ac:picMk id="13314" creationId="{5F4E7DAE-4FBB-49A7-8623-88F11FB30C26}"/>
          </ac:picMkLst>
        </pc:picChg>
        <pc:cxnChg chg="add del">
          <ac:chgData name="Senior Pastor" userId="4ae8e2e6-3752-4daa-9e55-3f6ebcaf242a" providerId="ADAL" clId="{CED3E08C-3134-47A4-AE6E-05C1511C578C}" dt="2022-01-19T17:23:06.782" v="1704" actId="26606"/>
          <ac:cxnSpMkLst>
            <pc:docMk/>
            <pc:sldMk cId="1667844310" sldId="275"/>
            <ac:cxnSpMk id="75" creationId="{33862825-C012-4895-A17E-F3D1F62D89DD}"/>
          </ac:cxnSpMkLst>
        </pc:cxnChg>
        <pc:cxnChg chg="add del">
          <ac:chgData name="Senior Pastor" userId="4ae8e2e6-3752-4daa-9e55-3f6ebcaf242a" providerId="ADAL" clId="{CED3E08C-3134-47A4-AE6E-05C1511C578C}" dt="2022-01-19T17:23:06.767" v="1703" actId="26606"/>
          <ac:cxnSpMkLst>
            <pc:docMk/>
            <pc:sldMk cId="1667844310" sldId="275"/>
            <ac:cxnSpMk id="141" creationId="{081E1E49-F752-49CA-BFF6-1303B0A8AA03}"/>
          </ac:cxnSpMkLst>
        </pc:cxnChg>
        <pc:cxnChg chg="add">
          <ac:chgData name="Senior Pastor" userId="4ae8e2e6-3752-4daa-9e55-3f6ebcaf242a" providerId="ADAL" clId="{CED3E08C-3134-47A4-AE6E-05C1511C578C}" dt="2022-01-19T17:23:06.782" v="1704" actId="26606"/>
          <ac:cxnSpMkLst>
            <pc:docMk/>
            <pc:sldMk cId="1667844310" sldId="275"/>
            <ac:cxnSpMk id="13318" creationId="{AEF97C72-3F89-4F0A-9629-01818B389CF0}"/>
          </ac:cxnSpMkLst>
        </pc:cxnChg>
      </pc:sldChg>
      <pc:sldChg chg="addSp delSp modSp new mod setBg setClrOvrMap">
        <pc:chgData name="Senior Pastor" userId="4ae8e2e6-3752-4daa-9e55-3f6ebcaf242a" providerId="ADAL" clId="{CED3E08C-3134-47A4-AE6E-05C1511C578C}" dt="2022-01-19T18:05:42.274" v="2025" actId="33524"/>
        <pc:sldMkLst>
          <pc:docMk/>
          <pc:sldMk cId="496798752" sldId="276"/>
        </pc:sldMkLst>
        <pc:spChg chg="mod ord">
          <ac:chgData name="Senior Pastor" userId="4ae8e2e6-3752-4daa-9e55-3f6ebcaf242a" providerId="ADAL" clId="{CED3E08C-3134-47A4-AE6E-05C1511C578C}" dt="2022-01-19T18:05:42.274" v="2025" actId="33524"/>
          <ac:spMkLst>
            <pc:docMk/>
            <pc:sldMk cId="496798752" sldId="276"/>
            <ac:spMk id="2" creationId="{592A3C19-E135-4DF1-9B93-F4FB11EE2498}"/>
          </ac:spMkLst>
        </pc:spChg>
        <pc:spChg chg="del">
          <ac:chgData name="Senior Pastor" userId="4ae8e2e6-3752-4daa-9e55-3f6ebcaf242a" providerId="ADAL" clId="{CED3E08C-3134-47A4-AE6E-05C1511C578C}" dt="2022-01-19T18:03:41.388" v="2006"/>
          <ac:spMkLst>
            <pc:docMk/>
            <pc:sldMk cId="496798752" sldId="276"/>
            <ac:spMk id="3" creationId="{F3930D80-79E2-4183-811B-F525AB86B8AC}"/>
          </ac:spMkLst>
        </pc:spChg>
        <pc:spChg chg="mod">
          <ac:chgData name="Senior Pastor" userId="4ae8e2e6-3752-4daa-9e55-3f6ebcaf242a" providerId="ADAL" clId="{CED3E08C-3134-47A4-AE6E-05C1511C578C}" dt="2022-01-19T18:05:34.464" v="2024" actId="26606"/>
          <ac:spMkLst>
            <pc:docMk/>
            <pc:sldMk cId="496798752" sldId="276"/>
            <ac:spMk id="4" creationId="{BD41417B-5DAD-40AB-A2FA-A2B0C0A6A9AC}"/>
          </ac:spMkLst>
        </pc:spChg>
        <pc:spChg chg="add del">
          <ac:chgData name="Senior Pastor" userId="4ae8e2e6-3752-4daa-9e55-3f6ebcaf242a" providerId="ADAL" clId="{CED3E08C-3134-47A4-AE6E-05C1511C578C}" dt="2022-01-19T18:05:34.449" v="2023" actId="26606"/>
          <ac:spMkLst>
            <pc:docMk/>
            <pc:sldMk cId="496798752" sldId="276"/>
            <ac:spMk id="71" creationId="{72411438-92A5-42B0-9C54-EA4FB32ACB5E}"/>
          </ac:spMkLst>
        </pc:spChg>
        <pc:spChg chg="add del">
          <ac:chgData name="Senior Pastor" userId="4ae8e2e6-3752-4daa-9e55-3f6ebcaf242a" providerId="ADAL" clId="{CED3E08C-3134-47A4-AE6E-05C1511C578C}" dt="2022-01-19T18:05:34.449" v="2023" actId="26606"/>
          <ac:spMkLst>
            <pc:docMk/>
            <pc:sldMk cId="496798752" sldId="276"/>
            <ac:spMk id="73" creationId="{C5176844-69C3-4F79-BE38-EA5BDDF4FEA4}"/>
          </ac:spMkLst>
        </pc:spChg>
        <pc:spChg chg="add del">
          <ac:chgData name="Senior Pastor" userId="4ae8e2e6-3752-4daa-9e55-3f6ebcaf242a" providerId="ADAL" clId="{CED3E08C-3134-47A4-AE6E-05C1511C578C}" dt="2022-01-19T18:05:34.449" v="2023" actId="26606"/>
          <ac:spMkLst>
            <pc:docMk/>
            <pc:sldMk cId="496798752" sldId="276"/>
            <ac:spMk id="77" creationId="{A101E513-AF74-4E9D-A31F-99664250722D}"/>
          </ac:spMkLst>
        </pc:spChg>
        <pc:spChg chg="add">
          <ac:chgData name="Senior Pastor" userId="4ae8e2e6-3752-4daa-9e55-3f6ebcaf242a" providerId="ADAL" clId="{CED3E08C-3134-47A4-AE6E-05C1511C578C}" dt="2022-01-19T18:05:34.464" v="2024" actId="26606"/>
          <ac:spMkLst>
            <pc:docMk/>
            <pc:sldMk cId="496798752" sldId="276"/>
            <ac:spMk id="17412" creationId="{72411438-92A5-42B0-9C54-EA4FB32ACB5E}"/>
          </ac:spMkLst>
        </pc:spChg>
        <pc:spChg chg="add">
          <ac:chgData name="Senior Pastor" userId="4ae8e2e6-3752-4daa-9e55-3f6ebcaf242a" providerId="ADAL" clId="{CED3E08C-3134-47A4-AE6E-05C1511C578C}" dt="2022-01-19T18:05:34.464" v="2024" actId="26606"/>
          <ac:spMkLst>
            <pc:docMk/>
            <pc:sldMk cId="496798752" sldId="276"/>
            <ac:spMk id="17413" creationId="{C5176844-69C3-4F79-BE38-EA5BDDF4FEA4}"/>
          </ac:spMkLst>
        </pc:spChg>
        <pc:spChg chg="add">
          <ac:chgData name="Senior Pastor" userId="4ae8e2e6-3752-4daa-9e55-3f6ebcaf242a" providerId="ADAL" clId="{CED3E08C-3134-47A4-AE6E-05C1511C578C}" dt="2022-01-19T18:05:34.464" v="2024" actId="26606"/>
          <ac:spMkLst>
            <pc:docMk/>
            <pc:sldMk cId="496798752" sldId="276"/>
            <ac:spMk id="17414" creationId="{41113FF5-9B84-4A89-BF52-EA3C7E01AA3B}"/>
          </ac:spMkLst>
        </pc:spChg>
        <pc:spChg chg="add">
          <ac:chgData name="Senior Pastor" userId="4ae8e2e6-3752-4daa-9e55-3f6ebcaf242a" providerId="ADAL" clId="{CED3E08C-3134-47A4-AE6E-05C1511C578C}" dt="2022-01-19T18:05:34.464" v="2024" actId="26606"/>
          <ac:spMkLst>
            <pc:docMk/>
            <pc:sldMk cId="496798752" sldId="276"/>
            <ac:spMk id="17415" creationId="{A101E513-AF74-4E9D-A31F-99664250722D}"/>
          </ac:spMkLst>
        </pc:spChg>
        <pc:picChg chg="add mod">
          <ac:chgData name="Senior Pastor" userId="4ae8e2e6-3752-4daa-9e55-3f6ebcaf242a" providerId="ADAL" clId="{CED3E08C-3134-47A4-AE6E-05C1511C578C}" dt="2022-01-19T18:05:34.464" v="2024" actId="26606"/>
          <ac:picMkLst>
            <pc:docMk/>
            <pc:sldMk cId="496798752" sldId="276"/>
            <ac:picMk id="17410" creationId="{F4FC1138-C20A-45E1-939C-22339F61D53E}"/>
          </ac:picMkLst>
        </pc:picChg>
        <pc:cxnChg chg="add del">
          <ac:chgData name="Senior Pastor" userId="4ae8e2e6-3752-4daa-9e55-3f6ebcaf242a" providerId="ADAL" clId="{CED3E08C-3134-47A4-AE6E-05C1511C578C}" dt="2022-01-19T18:05:34.449" v="2023" actId="26606"/>
          <ac:cxnSpMkLst>
            <pc:docMk/>
            <pc:sldMk cId="496798752" sldId="276"/>
            <ac:cxnSpMk id="75" creationId="{61A0812C-8DCE-4CA2-904B-A5A5C12CA4F3}"/>
          </ac:cxnSpMkLst>
        </pc:cxnChg>
      </pc:sldChg>
      <pc:sldChg chg="addSp delSp modSp new mod ord setBg">
        <pc:chgData name="Senior Pastor" userId="4ae8e2e6-3752-4daa-9e55-3f6ebcaf242a" providerId="ADAL" clId="{CED3E08C-3134-47A4-AE6E-05C1511C578C}" dt="2022-01-19T18:21:41.584" v="2250" actId="26606"/>
        <pc:sldMkLst>
          <pc:docMk/>
          <pc:sldMk cId="373976715" sldId="277"/>
        </pc:sldMkLst>
        <pc:spChg chg="mod ord">
          <ac:chgData name="Senior Pastor" userId="4ae8e2e6-3752-4daa-9e55-3f6ebcaf242a" providerId="ADAL" clId="{CED3E08C-3134-47A4-AE6E-05C1511C578C}" dt="2022-01-19T18:21:41.584" v="2250" actId="26606"/>
          <ac:spMkLst>
            <pc:docMk/>
            <pc:sldMk cId="373976715" sldId="277"/>
            <ac:spMk id="2" creationId="{2D64DEB9-6A83-4D69-BD3A-191F7E4A245B}"/>
          </ac:spMkLst>
        </pc:spChg>
        <pc:spChg chg="del">
          <ac:chgData name="Senior Pastor" userId="4ae8e2e6-3752-4daa-9e55-3f6ebcaf242a" providerId="ADAL" clId="{CED3E08C-3134-47A4-AE6E-05C1511C578C}" dt="2022-01-19T18:21:37.157" v="2249"/>
          <ac:spMkLst>
            <pc:docMk/>
            <pc:sldMk cId="373976715" sldId="277"/>
            <ac:spMk id="3" creationId="{57B51BE9-A7FC-42E3-8A1F-47DDC0D9E56B}"/>
          </ac:spMkLst>
        </pc:spChg>
        <pc:spChg chg="mod">
          <ac:chgData name="Senior Pastor" userId="4ae8e2e6-3752-4daa-9e55-3f6ebcaf242a" providerId="ADAL" clId="{CED3E08C-3134-47A4-AE6E-05C1511C578C}" dt="2022-01-19T18:21:41.584" v="2250" actId="26606"/>
          <ac:spMkLst>
            <pc:docMk/>
            <pc:sldMk cId="373976715" sldId="277"/>
            <ac:spMk id="4" creationId="{F4F59D7A-0B63-43CC-B507-E40EF233CD50}"/>
          </ac:spMkLst>
        </pc:spChg>
        <pc:spChg chg="add">
          <ac:chgData name="Senior Pastor" userId="4ae8e2e6-3752-4daa-9e55-3f6ebcaf242a" providerId="ADAL" clId="{CED3E08C-3134-47A4-AE6E-05C1511C578C}" dt="2022-01-19T18:21:41.584" v="2250" actId="26606"/>
          <ac:spMkLst>
            <pc:docMk/>
            <pc:sldMk cId="373976715" sldId="277"/>
            <ac:spMk id="71" creationId="{72411438-92A5-42B0-9C54-EA4FB32ACB5E}"/>
          </ac:spMkLst>
        </pc:spChg>
        <pc:spChg chg="add">
          <ac:chgData name="Senior Pastor" userId="4ae8e2e6-3752-4daa-9e55-3f6ebcaf242a" providerId="ADAL" clId="{CED3E08C-3134-47A4-AE6E-05C1511C578C}" dt="2022-01-19T18:21:41.584" v="2250" actId="26606"/>
          <ac:spMkLst>
            <pc:docMk/>
            <pc:sldMk cId="373976715" sldId="277"/>
            <ac:spMk id="73" creationId="{C5176844-69C3-4F79-BE38-EA5BDDF4FEA4}"/>
          </ac:spMkLst>
        </pc:spChg>
        <pc:spChg chg="add">
          <ac:chgData name="Senior Pastor" userId="4ae8e2e6-3752-4daa-9e55-3f6ebcaf242a" providerId="ADAL" clId="{CED3E08C-3134-47A4-AE6E-05C1511C578C}" dt="2022-01-19T18:21:41.584" v="2250" actId="26606"/>
          <ac:spMkLst>
            <pc:docMk/>
            <pc:sldMk cId="373976715" sldId="277"/>
            <ac:spMk id="77" creationId="{A101E513-AF74-4E9D-A31F-99664250722D}"/>
          </ac:spMkLst>
        </pc:spChg>
        <pc:picChg chg="add mod">
          <ac:chgData name="Senior Pastor" userId="4ae8e2e6-3752-4daa-9e55-3f6ebcaf242a" providerId="ADAL" clId="{CED3E08C-3134-47A4-AE6E-05C1511C578C}" dt="2022-01-19T18:21:41.584" v="2250" actId="26606"/>
          <ac:picMkLst>
            <pc:docMk/>
            <pc:sldMk cId="373976715" sldId="277"/>
            <ac:picMk id="19458" creationId="{C9A9A3E6-93A4-41BD-801A-746355E30977}"/>
          </ac:picMkLst>
        </pc:picChg>
        <pc:cxnChg chg="add">
          <ac:chgData name="Senior Pastor" userId="4ae8e2e6-3752-4daa-9e55-3f6ebcaf242a" providerId="ADAL" clId="{CED3E08C-3134-47A4-AE6E-05C1511C578C}" dt="2022-01-19T18:21:41.584" v="2250" actId="26606"/>
          <ac:cxnSpMkLst>
            <pc:docMk/>
            <pc:sldMk cId="373976715" sldId="277"/>
            <ac:cxnSpMk id="75" creationId="{DF96FA98-52E5-4AA7-98B9-BE6200CF014D}"/>
          </ac:cxnSpMkLst>
        </pc:cxnChg>
      </pc:sldChg>
      <pc:sldChg chg="addSp delSp modSp add mod setBg">
        <pc:chgData name="Senior Pastor" userId="4ae8e2e6-3752-4daa-9e55-3f6ebcaf242a" providerId="ADAL" clId="{CED3E08C-3134-47A4-AE6E-05C1511C578C}" dt="2022-01-19T18:27:40.919" v="2293" actId="26606"/>
        <pc:sldMkLst>
          <pc:docMk/>
          <pc:sldMk cId="2943053331" sldId="278"/>
        </pc:sldMkLst>
        <pc:spChg chg="mod ord">
          <ac:chgData name="Senior Pastor" userId="4ae8e2e6-3752-4daa-9e55-3f6ebcaf242a" providerId="ADAL" clId="{CED3E08C-3134-47A4-AE6E-05C1511C578C}" dt="2022-01-19T18:27:40.919" v="2293" actId="26606"/>
          <ac:spMkLst>
            <pc:docMk/>
            <pc:sldMk cId="2943053331" sldId="278"/>
            <ac:spMk id="2" creationId="{2D64DEB9-6A83-4D69-BD3A-191F7E4A245B}"/>
          </ac:spMkLst>
        </pc:spChg>
        <pc:spChg chg="del">
          <ac:chgData name="Senior Pastor" userId="4ae8e2e6-3752-4daa-9e55-3f6ebcaf242a" providerId="ADAL" clId="{CED3E08C-3134-47A4-AE6E-05C1511C578C}" dt="2022-01-19T18:25:08.490" v="2270"/>
          <ac:spMkLst>
            <pc:docMk/>
            <pc:sldMk cId="2943053331" sldId="278"/>
            <ac:spMk id="3" creationId="{57B51BE9-A7FC-42E3-8A1F-47DDC0D9E56B}"/>
          </ac:spMkLst>
        </pc:spChg>
        <pc:spChg chg="mod">
          <ac:chgData name="Senior Pastor" userId="4ae8e2e6-3752-4daa-9e55-3f6ebcaf242a" providerId="ADAL" clId="{CED3E08C-3134-47A4-AE6E-05C1511C578C}" dt="2022-01-19T18:27:40.919" v="2293" actId="26606"/>
          <ac:spMkLst>
            <pc:docMk/>
            <pc:sldMk cId="2943053331" sldId="278"/>
            <ac:spMk id="4" creationId="{F4F59D7A-0B63-43CC-B507-E40EF233CD50}"/>
          </ac:spMkLst>
        </pc:spChg>
        <pc:spChg chg="add">
          <ac:chgData name="Senior Pastor" userId="4ae8e2e6-3752-4daa-9e55-3f6ebcaf242a" providerId="ADAL" clId="{CED3E08C-3134-47A4-AE6E-05C1511C578C}" dt="2022-01-19T18:27:40.919" v="2293" actId="26606"/>
          <ac:spMkLst>
            <pc:docMk/>
            <pc:sldMk cId="2943053331" sldId="278"/>
            <ac:spMk id="71" creationId="{72411438-92A5-42B0-9C54-EA4FB32ACB5E}"/>
          </ac:spMkLst>
        </pc:spChg>
        <pc:spChg chg="add">
          <ac:chgData name="Senior Pastor" userId="4ae8e2e6-3752-4daa-9e55-3f6ebcaf242a" providerId="ADAL" clId="{CED3E08C-3134-47A4-AE6E-05C1511C578C}" dt="2022-01-19T18:27:40.919" v="2293" actId="26606"/>
          <ac:spMkLst>
            <pc:docMk/>
            <pc:sldMk cId="2943053331" sldId="278"/>
            <ac:spMk id="73" creationId="{C5176844-69C3-4F79-BE38-EA5BDDF4FEA4}"/>
          </ac:spMkLst>
        </pc:spChg>
        <pc:spChg chg="add">
          <ac:chgData name="Senior Pastor" userId="4ae8e2e6-3752-4daa-9e55-3f6ebcaf242a" providerId="ADAL" clId="{CED3E08C-3134-47A4-AE6E-05C1511C578C}" dt="2022-01-19T18:27:40.919" v="2293" actId="26606"/>
          <ac:spMkLst>
            <pc:docMk/>
            <pc:sldMk cId="2943053331" sldId="278"/>
            <ac:spMk id="77" creationId="{A101E513-AF74-4E9D-A31F-99664250722D}"/>
          </ac:spMkLst>
        </pc:spChg>
        <pc:picChg chg="add mod">
          <ac:chgData name="Senior Pastor" userId="4ae8e2e6-3752-4daa-9e55-3f6ebcaf242a" providerId="ADAL" clId="{CED3E08C-3134-47A4-AE6E-05C1511C578C}" dt="2022-01-19T18:27:40.919" v="2293" actId="26606"/>
          <ac:picMkLst>
            <pc:docMk/>
            <pc:sldMk cId="2943053331" sldId="278"/>
            <ac:picMk id="20482" creationId="{4334AB17-D812-4B70-B615-5A5C3202D8A0}"/>
          </ac:picMkLst>
        </pc:picChg>
        <pc:cxnChg chg="add">
          <ac:chgData name="Senior Pastor" userId="4ae8e2e6-3752-4daa-9e55-3f6ebcaf242a" providerId="ADAL" clId="{CED3E08C-3134-47A4-AE6E-05C1511C578C}" dt="2022-01-19T18:27:40.919" v="2293" actId="26606"/>
          <ac:cxnSpMkLst>
            <pc:docMk/>
            <pc:sldMk cId="2943053331" sldId="278"/>
            <ac:cxnSpMk id="75" creationId="{DF96FA98-52E5-4AA7-98B9-BE6200CF014D}"/>
          </ac:cxnSpMkLst>
        </pc:cxnChg>
      </pc:sldChg>
      <pc:sldChg chg="addSp delSp modSp add mod setBg setClrOvrMap">
        <pc:chgData name="Senior Pastor" userId="4ae8e2e6-3752-4daa-9e55-3f6ebcaf242a" providerId="ADAL" clId="{CED3E08C-3134-47A4-AE6E-05C1511C578C}" dt="2022-01-19T18:16:06.617" v="2124" actId="26606"/>
        <pc:sldMkLst>
          <pc:docMk/>
          <pc:sldMk cId="2293405286" sldId="279"/>
        </pc:sldMkLst>
        <pc:spChg chg="mod ord">
          <ac:chgData name="Senior Pastor" userId="4ae8e2e6-3752-4daa-9e55-3f6ebcaf242a" providerId="ADAL" clId="{CED3E08C-3134-47A4-AE6E-05C1511C578C}" dt="2022-01-19T18:16:06.617" v="2124" actId="26606"/>
          <ac:spMkLst>
            <pc:docMk/>
            <pc:sldMk cId="2293405286" sldId="279"/>
            <ac:spMk id="2" creationId="{2D64DEB9-6A83-4D69-BD3A-191F7E4A245B}"/>
          </ac:spMkLst>
        </pc:spChg>
        <pc:spChg chg="add del">
          <ac:chgData name="Senior Pastor" userId="4ae8e2e6-3752-4daa-9e55-3f6ebcaf242a" providerId="ADAL" clId="{CED3E08C-3134-47A4-AE6E-05C1511C578C}" dt="2022-01-19T18:10:42.642" v="2099"/>
          <ac:spMkLst>
            <pc:docMk/>
            <pc:sldMk cId="2293405286" sldId="279"/>
            <ac:spMk id="3" creationId="{57B51BE9-A7FC-42E3-8A1F-47DDC0D9E56B}"/>
          </ac:spMkLst>
        </pc:spChg>
        <pc:spChg chg="mod">
          <ac:chgData name="Senior Pastor" userId="4ae8e2e6-3752-4daa-9e55-3f6ebcaf242a" providerId="ADAL" clId="{CED3E08C-3134-47A4-AE6E-05C1511C578C}" dt="2022-01-19T18:16:06.602" v="2123" actId="26606"/>
          <ac:spMkLst>
            <pc:docMk/>
            <pc:sldMk cId="2293405286" sldId="279"/>
            <ac:spMk id="4" creationId="{F4F59D7A-0B63-43CC-B507-E40EF233CD50}"/>
          </ac:spMkLst>
        </pc:spChg>
        <pc:spChg chg="add del">
          <ac:chgData name="Senior Pastor" userId="4ae8e2e6-3752-4daa-9e55-3f6ebcaf242a" providerId="ADAL" clId="{CED3E08C-3134-47A4-AE6E-05C1511C578C}" dt="2022-01-19T18:15:22.002" v="2104" actId="26606"/>
          <ac:spMkLst>
            <pc:docMk/>
            <pc:sldMk cId="2293405286" sldId="279"/>
            <ac:spMk id="71" creationId="{72411438-92A5-42B0-9C54-EA4FB32ACB5E}"/>
          </ac:spMkLst>
        </pc:spChg>
        <pc:spChg chg="add del">
          <ac:chgData name="Senior Pastor" userId="4ae8e2e6-3752-4daa-9e55-3f6ebcaf242a" providerId="ADAL" clId="{CED3E08C-3134-47A4-AE6E-05C1511C578C}" dt="2022-01-19T18:15:22.002" v="2104" actId="26606"/>
          <ac:spMkLst>
            <pc:docMk/>
            <pc:sldMk cId="2293405286" sldId="279"/>
            <ac:spMk id="73" creationId="{C5176844-69C3-4F79-BE38-EA5BDDF4FEA4}"/>
          </ac:spMkLst>
        </pc:spChg>
        <pc:spChg chg="add del">
          <ac:chgData name="Senior Pastor" userId="4ae8e2e6-3752-4daa-9e55-3f6ebcaf242a" providerId="ADAL" clId="{CED3E08C-3134-47A4-AE6E-05C1511C578C}" dt="2022-01-19T18:15:22.002" v="2104" actId="26606"/>
          <ac:spMkLst>
            <pc:docMk/>
            <pc:sldMk cId="2293405286" sldId="279"/>
            <ac:spMk id="77" creationId="{A101E513-AF74-4E9D-A31F-99664250722D}"/>
          </ac:spMkLst>
        </pc:spChg>
        <pc:spChg chg="add del">
          <ac:chgData name="Senior Pastor" userId="4ae8e2e6-3752-4daa-9e55-3f6ebcaf242a" providerId="ADAL" clId="{CED3E08C-3134-47A4-AE6E-05C1511C578C}" dt="2022-01-19T18:16:06.602" v="2123" actId="26606"/>
          <ac:spMkLst>
            <pc:docMk/>
            <pc:sldMk cId="2293405286" sldId="279"/>
            <ac:spMk id="81" creationId="{CAF8A158-E51E-4253-820B-3970F73976B6}"/>
          </ac:spMkLst>
        </pc:spChg>
        <pc:spChg chg="add del">
          <ac:chgData name="Senior Pastor" userId="4ae8e2e6-3752-4daa-9e55-3f6ebcaf242a" providerId="ADAL" clId="{CED3E08C-3134-47A4-AE6E-05C1511C578C}" dt="2022-01-19T18:16:06.602" v="2123" actId="26606"/>
          <ac:spMkLst>
            <pc:docMk/>
            <pc:sldMk cId="2293405286" sldId="279"/>
            <ac:spMk id="83" creationId="{A101E513-AF74-4E9D-A31F-99664250722D}"/>
          </ac:spMkLst>
        </pc:spChg>
        <pc:spChg chg="add del">
          <ac:chgData name="Senior Pastor" userId="4ae8e2e6-3752-4daa-9e55-3f6ebcaf242a" providerId="ADAL" clId="{CED3E08C-3134-47A4-AE6E-05C1511C578C}" dt="2022-01-19T18:16:06.617" v="2124" actId="26606"/>
          <ac:spMkLst>
            <pc:docMk/>
            <pc:sldMk cId="2293405286" sldId="279"/>
            <ac:spMk id="135" creationId="{72411438-92A5-42B0-9C54-EA4FB32ACB5E}"/>
          </ac:spMkLst>
        </pc:spChg>
        <pc:spChg chg="add del">
          <ac:chgData name="Senior Pastor" userId="4ae8e2e6-3752-4daa-9e55-3f6ebcaf242a" providerId="ADAL" clId="{CED3E08C-3134-47A4-AE6E-05C1511C578C}" dt="2022-01-19T18:16:06.617" v="2124" actId="26606"/>
          <ac:spMkLst>
            <pc:docMk/>
            <pc:sldMk cId="2293405286" sldId="279"/>
            <ac:spMk id="137" creationId="{C5176844-69C3-4F79-BE38-EA5BDDF4FEA4}"/>
          </ac:spMkLst>
        </pc:spChg>
        <pc:spChg chg="add del">
          <ac:chgData name="Senior Pastor" userId="4ae8e2e6-3752-4daa-9e55-3f6ebcaf242a" providerId="ADAL" clId="{CED3E08C-3134-47A4-AE6E-05C1511C578C}" dt="2022-01-19T18:16:06.617" v="2124" actId="26606"/>
          <ac:spMkLst>
            <pc:docMk/>
            <pc:sldMk cId="2293405286" sldId="279"/>
            <ac:spMk id="141" creationId="{A101E513-AF74-4E9D-A31F-99664250722D}"/>
          </ac:spMkLst>
        </pc:spChg>
        <pc:spChg chg="add del">
          <ac:chgData name="Senior Pastor" userId="4ae8e2e6-3752-4daa-9e55-3f6ebcaf242a" providerId="ADAL" clId="{CED3E08C-3134-47A4-AE6E-05C1511C578C}" dt="2022-01-19T18:16:06.602" v="2123" actId="26606"/>
          <ac:spMkLst>
            <pc:docMk/>
            <pc:sldMk cId="2293405286" sldId="279"/>
            <ac:spMk id="18436" creationId="{72411438-92A5-42B0-9C54-EA4FB32ACB5E}"/>
          </ac:spMkLst>
        </pc:spChg>
        <pc:spChg chg="add del">
          <ac:chgData name="Senior Pastor" userId="4ae8e2e6-3752-4daa-9e55-3f6ebcaf242a" providerId="ADAL" clId="{CED3E08C-3134-47A4-AE6E-05C1511C578C}" dt="2022-01-19T18:16:06.602" v="2123" actId="26606"/>
          <ac:spMkLst>
            <pc:docMk/>
            <pc:sldMk cId="2293405286" sldId="279"/>
            <ac:spMk id="18437" creationId="{C5176844-69C3-4F79-BE38-EA5BDDF4FEA4}"/>
          </ac:spMkLst>
        </pc:spChg>
        <pc:spChg chg="add">
          <ac:chgData name="Senior Pastor" userId="4ae8e2e6-3752-4daa-9e55-3f6ebcaf242a" providerId="ADAL" clId="{CED3E08C-3134-47A4-AE6E-05C1511C578C}" dt="2022-01-19T18:16:06.617" v="2124" actId="26606"/>
          <ac:spMkLst>
            <pc:docMk/>
            <pc:sldMk cId="2293405286" sldId="279"/>
            <ac:spMk id="18439" creationId="{72411438-92A5-42B0-9C54-EA4FB32ACB5E}"/>
          </ac:spMkLst>
        </pc:spChg>
        <pc:spChg chg="add">
          <ac:chgData name="Senior Pastor" userId="4ae8e2e6-3752-4daa-9e55-3f6ebcaf242a" providerId="ADAL" clId="{CED3E08C-3134-47A4-AE6E-05C1511C578C}" dt="2022-01-19T18:16:06.617" v="2124" actId="26606"/>
          <ac:spMkLst>
            <pc:docMk/>
            <pc:sldMk cId="2293405286" sldId="279"/>
            <ac:spMk id="18440" creationId="{C5176844-69C3-4F79-BE38-EA5BDDF4FEA4}"/>
          </ac:spMkLst>
        </pc:spChg>
        <pc:spChg chg="add">
          <ac:chgData name="Senior Pastor" userId="4ae8e2e6-3752-4daa-9e55-3f6ebcaf242a" providerId="ADAL" clId="{CED3E08C-3134-47A4-AE6E-05C1511C578C}" dt="2022-01-19T18:16:06.617" v="2124" actId="26606"/>
          <ac:spMkLst>
            <pc:docMk/>
            <pc:sldMk cId="2293405286" sldId="279"/>
            <ac:spMk id="18442" creationId="{A101E513-AF74-4E9D-A31F-99664250722D}"/>
          </ac:spMkLst>
        </pc:spChg>
        <pc:picChg chg="add del mod ord">
          <ac:chgData name="Senior Pastor" userId="4ae8e2e6-3752-4daa-9e55-3f6ebcaf242a" providerId="ADAL" clId="{CED3E08C-3134-47A4-AE6E-05C1511C578C}" dt="2022-01-19T18:16:06.617" v="2124" actId="26606"/>
          <ac:picMkLst>
            <pc:docMk/>
            <pc:sldMk cId="2293405286" sldId="279"/>
            <ac:picMk id="18434" creationId="{332C7349-FF87-4778-AD93-DB7CBBEAC373}"/>
          </ac:picMkLst>
        </pc:picChg>
        <pc:cxnChg chg="add del">
          <ac:chgData name="Senior Pastor" userId="4ae8e2e6-3752-4daa-9e55-3f6ebcaf242a" providerId="ADAL" clId="{CED3E08C-3134-47A4-AE6E-05C1511C578C}" dt="2022-01-19T18:15:22.002" v="2104" actId="26606"/>
          <ac:cxnSpMkLst>
            <pc:docMk/>
            <pc:sldMk cId="2293405286" sldId="279"/>
            <ac:cxnSpMk id="75" creationId="{61A0812C-8DCE-4CA2-904B-A5A5C12CA4F3}"/>
          </ac:cxnSpMkLst>
        </pc:cxnChg>
        <pc:cxnChg chg="add del">
          <ac:chgData name="Senior Pastor" userId="4ae8e2e6-3752-4daa-9e55-3f6ebcaf242a" providerId="ADAL" clId="{CED3E08C-3134-47A4-AE6E-05C1511C578C}" dt="2022-01-19T18:16:06.602" v="2123" actId="26606"/>
          <ac:cxnSpMkLst>
            <pc:docMk/>
            <pc:sldMk cId="2293405286" sldId="279"/>
            <ac:cxnSpMk id="79" creationId="{33862825-C012-4895-A17E-F3D1F62D89DD}"/>
          </ac:cxnSpMkLst>
        </pc:cxnChg>
        <pc:cxnChg chg="add del">
          <ac:chgData name="Senior Pastor" userId="4ae8e2e6-3752-4daa-9e55-3f6ebcaf242a" providerId="ADAL" clId="{CED3E08C-3134-47A4-AE6E-05C1511C578C}" dt="2022-01-19T18:16:06.617" v="2124" actId="26606"/>
          <ac:cxnSpMkLst>
            <pc:docMk/>
            <pc:sldMk cId="2293405286" sldId="279"/>
            <ac:cxnSpMk id="139" creationId="{4D5E13B1-3A31-47C7-8474-7A3DE600680D}"/>
          </ac:cxnSpMkLst>
        </pc:cxnChg>
        <pc:cxnChg chg="add">
          <ac:chgData name="Senior Pastor" userId="4ae8e2e6-3752-4daa-9e55-3f6ebcaf242a" providerId="ADAL" clId="{CED3E08C-3134-47A4-AE6E-05C1511C578C}" dt="2022-01-19T18:16:06.617" v="2124" actId="26606"/>
          <ac:cxnSpMkLst>
            <pc:docMk/>
            <pc:sldMk cId="2293405286" sldId="279"/>
            <ac:cxnSpMk id="18441" creationId="{4D5E13B1-3A31-47C7-8474-7A3DE600680D}"/>
          </ac:cxnSpMkLst>
        </pc:cxnChg>
      </pc:sldChg>
      <pc:sldChg chg="addSp modSp add mod setBg">
        <pc:chgData name="Senior Pastor" userId="4ae8e2e6-3752-4daa-9e55-3f6ebcaf242a" providerId="ADAL" clId="{CED3E08C-3134-47A4-AE6E-05C1511C578C}" dt="2022-01-19T18:27:55.336" v="2294" actId="26606"/>
        <pc:sldMkLst>
          <pc:docMk/>
          <pc:sldMk cId="1270185496" sldId="280"/>
        </pc:sldMkLst>
        <pc:spChg chg="mod ord">
          <ac:chgData name="Senior Pastor" userId="4ae8e2e6-3752-4daa-9e55-3f6ebcaf242a" providerId="ADAL" clId="{CED3E08C-3134-47A4-AE6E-05C1511C578C}" dt="2022-01-19T18:27:55.336" v="2294" actId="26606"/>
          <ac:spMkLst>
            <pc:docMk/>
            <pc:sldMk cId="1270185496" sldId="280"/>
            <ac:spMk id="2" creationId="{2D64DEB9-6A83-4D69-BD3A-191F7E4A245B}"/>
          </ac:spMkLst>
        </pc:spChg>
        <pc:spChg chg="mod">
          <ac:chgData name="Senior Pastor" userId="4ae8e2e6-3752-4daa-9e55-3f6ebcaf242a" providerId="ADAL" clId="{CED3E08C-3134-47A4-AE6E-05C1511C578C}" dt="2022-01-19T18:27:55.336" v="2294" actId="26606"/>
          <ac:spMkLst>
            <pc:docMk/>
            <pc:sldMk cId="1270185496" sldId="280"/>
            <ac:spMk id="4" creationId="{F4F59D7A-0B63-43CC-B507-E40EF233CD50}"/>
          </ac:spMkLst>
        </pc:spChg>
        <pc:spChg chg="add">
          <ac:chgData name="Senior Pastor" userId="4ae8e2e6-3752-4daa-9e55-3f6ebcaf242a" providerId="ADAL" clId="{CED3E08C-3134-47A4-AE6E-05C1511C578C}" dt="2022-01-19T18:27:55.336" v="2294" actId="26606"/>
          <ac:spMkLst>
            <pc:docMk/>
            <pc:sldMk cId="1270185496" sldId="280"/>
            <ac:spMk id="71" creationId="{72411438-92A5-42B0-9C54-EA4FB32ACB5E}"/>
          </ac:spMkLst>
        </pc:spChg>
        <pc:spChg chg="add">
          <ac:chgData name="Senior Pastor" userId="4ae8e2e6-3752-4daa-9e55-3f6ebcaf242a" providerId="ADAL" clId="{CED3E08C-3134-47A4-AE6E-05C1511C578C}" dt="2022-01-19T18:27:55.336" v="2294" actId="26606"/>
          <ac:spMkLst>
            <pc:docMk/>
            <pc:sldMk cId="1270185496" sldId="280"/>
            <ac:spMk id="73" creationId="{C5176844-69C3-4F79-BE38-EA5BDDF4FEA4}"/>
          </ac:spMkLst>
        </pc:spChg>
        <pc:spChg chg="add">
          <ac:chgData name="Senior Pastor" userId="4ae8e2e6-3752-4daa-9e55-3f6ebcaf242a" providerId="ADAL" clId="{CED3E08C-3134-47A4-AE6E-05C1511C578C}" dt="2022-01-19T18:27:55.336" v="2294" actId="26606"/>
          <ac:spMkLst>
            <pc:docMk/>
            <pc:sldMk cId="1270185496" sldId="280"/>
            <ac:spMk id="77" creationId="{A101E513-AF74-4E9D-A31F-99664250722D}"/>
          </ac:spMkLst>
        </pc:spChg>
        <pc:picChg chg="mod">
          <ac:chgData name="Senior Pastor" userId="4ae8e2e6-3752-4daa-9e55-3f6ebcaf242a" providerId="ADAL" clId="{CED3E08C-3134-47A4-AE6E-05C1511C578C}" dt="2022-01-19T18:27:55.336" v="2294" actId="26606"/>
          <ac:picMkLst>
            <pc:docMk/>
            <pc:sldMk cId="1270185496" sldId="280"/>
            <ac:picMk id="20482" creationId="{4334AB17-D812-4B70-B615-5A5C3202D8A0}"/>
          </ac:picMkLst>
        </pc:picChg>
        <pc:cxnChg chg="add">
          <ac:chgData name="Senior Pastor" userId="4ae8e2e6-3752-4daa-9e55-3f6ebcaf242a" providerId="ADAL" clId="{CED3E08C-3134-47A4-AE6E-05C1511C578C}" dt="2022-01-19T18:27:55.336" v="2294" actId="26606"/>
          <ac:cxnSpMkLst>
            <pc:docMk/>
            <pc:sldMk cId="1270185496" sldId="280"/>
            <ac:cxnSpMk id="75" creationId="{33862825-C012-4895-A17E-F3D1F62D89DD}"/>
          </ac:cxnSpMkLst>
        </pc:cxnChg>
      </pc:sldChg>
      <pc:sldChg chg="addSp delSp modSp add mod setBg setClrOvrMap">
        <pc:chgData name="Senior Pastor" userId="4ae8e2e6-3752-4daa-9e55-3f6ebcaf242a" providerId="ADAL" clId="{CED3E08C-3134-47A4-AE6E-05C1511C578C}" dt="2022-01-19T18:36:50.588" v="2388" actId="13926"/>
        <pc:sldMkLst>
          <pc:docMk/>
          <pc:sldMk cId="293064128" sldId="281"/>
        </pc:sldMkLst>
        <pc:spChg chg="mod">
          <ac:chgData name="Senior Pastor" userId="4ae8e2e6-3752-4daa-9e55-3f6ebcaf242a" providerId="ADAL" clId="{CED3E08C-3134-47A4-AE6E-05C1511C578C}" dt="2022-01-19T18:36:50.588" v="2388" actId="13926"/>
          <ac:spMkLst>
            <pc:docMk/>
            <pc:sldMk cId="293064128" sldId="281"/>
            <ac:spMk id="2" creationId="{0B40D11F-6106-4DEA-BFA9-CEF9A2B0416A}"/>
          </ac:spMkLst>
        </pc:spChg>
        <pc:spChg chg="mod">
          <ac:chgData name="Senior Pastor" userId="4ae8e2e6-3752-4daa-9e55-3f6ebcaf242a" providerId="ADAL" clId="{CED3E08C-3134-47A4-AE6E-05C1511C578C}" dt="2022-01-19T18:36:00.331" v="2373" actId="26606"/>
          <ac:spMkLst>
            <pc:docMk/>
            <pc:sldMk cId="293064128" sldId="281"/>
            <ac:spMk id="4" creationId="{7D769FC8-0C35-4267-AA33-CF3C7826D82F}"/>
          </ac:spMkLst>
        </pc:spChg>
        <pc:spChg chg="add del">
          <ac:chgData name="Senior Pastor" userId="4ae8e2e6-3752-4daa-9e55-3f6ebcaf242a" providerId="ADAL" clId="{CED3E08C-3134-47A4-AE6E-05C1511C578C}" dt="2022-01-19T18:36:00.331" v="2373" actId="26606"/>
          <ac:spMkLst>
            <pc:docMk/>
            <pc:sldMk cId="293064128" sldId="281"/>
            <ac:spMk id="81" creationId="{72411438-92A5-42B0-9C54-EA4FB32ACB5E}"/>
          </ac:spMkLst>
        </pc:spChg>
        <pc:spChg chg="add del">
          <ac:chgData name="Senior Pastor" userId="4ae8e2e6-3752-4daa-9e55-3f6ebcaf242a" providerId="ADAL" clId="{CED3E08C-3134-47A4-AE6E-05C1511C578C}" dt="2022-01-19T18:36:00.331" v="2373" actId="26606"/>
          <ac:spMkLst>
            <pc:docMk/>
            <pc:sldMk cId="293064128" sldId="281"/>
            <ac:spMk id="83" creationId="{C5176844-69C3-4F79-BE38-EA5BDDF4FEA4}"/>
          </ac:spMkLst>
        </pc:spChg>
        <pc:spChg chg="add del">
          <ac:chgData name="Senior Pastor" userId="4ae8e2e6-3752-4daa-9e55-3f6ebcaf242a" providerId="ADAL" clId="{CED3E08C-3134-47A4-AE6E-05C1511C578C}" dt="2022-01-19T18:36:00.331" v="2373" actId="26606"/>
          <ac:spMkLst>
            <pc:docMk/>
            <pc:sldMk cId="293064128" sldId="281"/>
            <ac:spMk id="87" creationId="{A101E513-AF74-4E9D-A31F-99664250722D}"/>
          </ac:spMkLst>
        </pc:spChg>
        <pc:spChg chg="add">
          <ac:chgData name="Senior Pastor" userId="4ae8e2e6-3752-4daa-9e55-3f6ebcaf242a" providerId="ADAL" clId="{CED3E08C-3134-47A4-AE6E-05C1511C578C}" dt="2022-01-19T18:36:00.331" v="2373" actId="26606"/>
          <ac:spMkLst>
            <pc:docMk/>
            <pc:sldMk cId="293064128" sldId="281"/>
            <ac:spMk id="135" creationId="{72411438-92A5-42B0-9C54-EA4FB32ACB5E}"/>
          </ac:spMkLst>
        </pc:spChg>
        <pc:spChg chg="add">
          <ac:chgData name="Senior Pastor" userId="4ae8e2e6-3752-4daa-9e55-3f6ebcaf242a" providerId="ADAL" clId="{CED3E08C-3134-47A4-AE6E-05C1511C578C}" dt="2022-01-19T18:36:00.331" v="2373" actId="26606"/>
          <ac:spMkLst>
            <pc:docMk/>
            <pc:sldMk cId="293064128" sldId="281"/>
            <ac:spMk id="137" creationId="{C5176844-69C3-4F79-BE38-EA5BDDF4FEA4}"/>
          </ac:spMkLst>
        </pc:spChg>
        <pc:spChg chg="add">
          <ac:chgData name="Senior Pastor" userId="4ae8e2e6-3752-4daa-9e55-3f6ebcaf242a" providerId="ADAL" clId="{CED3E08C-3134-47A4-AE6E-05C1511C578C}" dt="2022-01-19T18:36:00.331" v="2373" actId="26606"/>
          <ac:spMkLst>
            <pc:docMk/>
            <pc:sldMk cId="293064128" sldId="281"/>
            <ac:spMk id="141" creationId="{A101E513-AF74-4E9D-A31F-99664250722D}"/>
          </ac:spMkLst>
        </pc:spChg>
        <pc:spChg chg="del">
          <ac:chgData name="Senior Pastor" userId="4ae8e2e6-3752-4daa-9e55-3f6ebcaf242a" providerId="ADAL" clId="{CED3E08C-3134-47A4-AE6E-05C1511C578C}" dt="2022-01-19T18:32:50.744" v="2317" actId="26606"/>
          <ac:spMkLst>
            <pc:docMk/>
            <pc:sldMk cId="293064128" sldId="281"/>
            <ac:spMk id="12297" creationId="{72411438-92A5-42B0-9C54-EA4FB32ACB5E}"/>
          </ac:spMkLst>
        </pc:spChg>
        <pc:spChg chg="del">
          <ac:chgData name="Senior Pastor" userId="4ae8e2e6-3752-4daa-9e55-3f6ebcaf242a" providerId="ADAL" clId="{CED3E08C-3134-47A4-AE6E-05C1511C578C}" dt="2022-01-19T18:32:50.744" v="2317" actId="26606"/>
          <ac:spMkLst>
            <pc:docMk/>
            <pc:sldMk cId="293064128" sldId="281"/>
            <ac:spMk id="12298" creationId="{C5176844-69C3-4F79-BE38-EA5BDDF4FEA4}"/>
          </ac:spMkLst>
        </pc:spChg>
        <pc:spChg chg="del">
          <ac:chgData name="Senior Pastor" userId="4ae8e2e6-3752-4daa-9e55-3f6ebcaf242a" providerId="ADAL" clId="{CED3E08C-3134-47A4-AE6E-05C1511C578C}" dt="2022-01-19T18:32:50.744" v="2317" actId="26606"/>
          <ac:spMkLst>
            <pc:docMk/>
            <pc:sldMk cId="293064128" sldId="281"/>
            <ac:spMk id="12300" creationId="{A101E513-AF74-4E9D-A31F-99664250722D}"/>
          </ac:spMkLst>
        </pc:spChg>
        <pc:picChg chg="mod">
          <ac:chgData name="Senior Pastor" userId="4ae8e2e6-3752-4daa-9e55-3f6ebcaf242a" providerId="ADAL" clId="{CED3E08C-3134-47A4-AE6E-05C1511C578C}" dt="2022-01-19T18:36:00.331" v="2373" actId="26606"/>
          <ac:picMkLst>
            <pc:docMk/>
            <pc:sldMk cId="293064128" sldId="281"/>
            <ac:picMk id="12290" creationId="{CF35A9FE-4D5F-40A5-BDCA-B3500150F9E6}"/>
          </ac:picMkLst>
        </pc:picChg>
        <pc:cxnChg chg="add del">
          <ac:chgData name="Senior Pastor" userId="4ae8e2e6-3752-4daa-9e55-3f6ebcaf242a" providerId="ADAL" clId="{CED3E08C-3134-47A4-AE6E-05C1511C578C}" dt="2022-01-19T18:36:00.331" v="2373" actId="26606"/>
          <ac:cxnSpMkLst>
            <pc:docMk/>
            <pc:sldMk cId="293064128" sldId="281"/>
            <ac:cxnSpMk id="85" creationId="{61A0812C-8DCE-4CA2-904B-A5A5C12CA4F3}"/>
          </ac:cxnSpMkLst>
        </pc:cxnChg>
        <pc:cxnChg chg="add">
          <ac:chgData name="Senior Pastor" userId="4ae8e2e6-3752-4daa-9e55-3f6ebcaf242a" providerId="ADAL" clId="{CED3E08C-3134-47A4-AE6E-05C1511C578C}" dt="2022-01-19T18:36:00.331" v="2373" actId="26606"/>
          <ac:cxnSpMkLst>
            <pc:docMk/>
            <pc:sldMk cId="293064128" sldId="281"/>
            <ac:cxnSpMk id="139" creationId="{4D5E13B1-3A31-47C7-8474-7A3DE600680D}"/>
          </ac:cxnSpMkLst>
        </pc:cxnChg>
        <pc:cxnChg chg="del">
          <ac:chgData name="Senior Pastor" userId="4ae8e2e6-3752-4daa-9e55-3f6ebcaf242a" providerId="ADAL" clId="{CED3E08C-3134-47A4-AE6E-05C1511C578C}" dt="2022-01-19T18:32:50.744" v="2317" actId="26606"/>
          <ac:cxnSpMkLst>
            <pc:docMk/>
            <pc:sldMk cId="293064128" sldId="281"/>
            <ac:cxnSpMk id="12299" creationId="{4D5E13B1-3A31-47C7-8474-7A3DE600680D}"/>
          </ac:cxnSpMkLst>
        </pc:cxnChg>
      </pc:sldChg>
      <pc:sldChg chg="addSp delSp modSp new mod setBg">
        <pc:chgData name="Senior Pastor" userId="4ae8e2e6-3752-4daa-9e55-3f6ebcaf242a" providerId="ADAL" clId="{CED3E08C-3134-47A4-AE6E-05C1511C578C}" dt="2022-01-19T18:44:21.589" v="2468" actId="26606"/>
        <pc:sldMkLst>
          <pc:docMk/>
          <pc:sldMk cId="3707338503" sldId="282"/>
        </pc:sldMkLst>
        <pc:spChg chg="mod ord">
          <ac:chgData name="Senior Pastor" userId="4ae8e2e6-3752-4daa-9e55-3f6ebcaf242a" providerId="ADAL" clId="{CED3E08C-3134-47A4-AE6E-05C1511C578C}" dt="2022-01-19T18:44:21.589" v="2468" actId="26606"/>
          <ac:spMkLst>
            <pc:docMk/>
            <pc:sldMk cId="3707338503" sldId="282"/>
            <ac:spMk id="2" creationId="{AD259E41-4682-4F78-BBFD-2912ADB0F4D0}"/>
          </ac:spMkLst>
        </pc:spChg>
        <pc:spChg chg="del">
          <ac:chgData name="Senior Pastor" userId="4ae8e2e6-3752-4daa-9e55-3f6ebcaf242a" providerId="ADAL" clId="{CED3E08C-3134-47A4-AE6E-05C1511C578C}" dt="2022-01-19T18:44:17.131" v="2467"/>
          <ac:spMkLst>
            <pc:docMk/>
            <pc:sldMk cId="3707338503" sldId="282"/>
            <ac:spMk id="3" creationId="{CB038E34-048F-48EC-B82A-D6EA137A90C5}"/>
          </ac:spMkLst>
        </pc:spChg>
        <pc:spChg chg="mod">
          <ac:chgData name="Senior Pastor" userId="4ae8e2e6-3752-4daa-9e55-3f6ebcaf242a" providerId="ADAL" clId="{CED3E08C-3134-47A4-AE6E-05C1511C578C}" dt="2022-01-19T18:44:21.589" v="2468" actId="26606"/>
          <ac:spMkLst>
            <pc:docMk/>
            <pc:sldMk cId="3707338503" sldId="282"/>
            <ac:spMk id="4" creationId="{1C6BC1CF-A054-4C45-94B2-EB681E672C6F}"/>
          </ac:spMkLst>
        </pc:spChg>
        <pc:spChg chg="add">
          <ac:chgData name="Senior Pastor" userId="4ae8e2e6-3752-4daa-9e55-3f6ebcaf242a" providerId="ADAL" clId="{CED3E08C-3134-47A4-AE6E-05C1511C578C}" dt="2022-01-19T18:44:21.589" v="2468" actId="26606"/>
          <ac:spMkLst>
            <pc:docMk/>
            <pc:sldMk cId="3707338503" sldId="282"/>
            <ac:spMk id="71" creationId="{72411438-92A5-42B0-9C54-EA4FB32ACB5E}"/>
          </ac:spMkLst>
        </pc:spChg>
        <pc:spChg chg="add">
          <ac:chgData name="Senior Pastor" userId="4ae8e2e6-3752-4daa-9e55-3f6ebcaf242a" providerId="ADAL" clId="{CED3E08C-3134-47A4-AE6E-05C1511C578C}" dt="2022-01-19T18:44:21.589" v="2468" actId="26606"/>
          <ac:spMkLst>
            <pc:docMk/>
            <pc:sldMk cId="3707338503" sldId="282"/>
            <ac:spMk id="73" creationId="{C5176844-69C3-4F79-BE38-EA5BDDF4FEA4}"/>
          </ac:spMkLst>
        </pc:spChg>
        <pc:spChg chg="add">
          <ac:chgData name="Senior Pastor" userId="4ae8e2e6-3752-4daa-9e55-3f6ebcaf242a" providerId="ADAL" clId="{CED3E08C-3134-47A4-AE6E-05C1511C578C}" dt="2022-01-19T18:44:21.589" v="2468" actId="26606"/>
          <ac:spMkLst>
            <pc:docMk/>
            <pc:sldMk cId="3707338503" sldId="282"/>
            <ac:spMk id="77" creationId="{A101E513-AF74-4E9D-A31F-99664250722D}"/>
          </ac:spMkLst>
        </pc:spChg>
        <pc:picChg chg="add mod">
          <ac:chgData name="Senior Pastor" userId="4ae8e2e6-3752-4daa-9e55-3f6ebcaf242a" providerId="ADAL" clId="{CED3E08C-3134-47A4-AE6E-05C1511C578C}" dt="2022-01-19T18:44:21.589" v="2468" actId="26606"/>
          <ac:picMkLst>
            <pc:docMk/>
            <pc:sldMk cId="3707338503" sldId="282"/>
            <ac:picMk id="21506" creationId="{E7272ECB-175F-4AF0-925A-FD57D22B1D6B}"/>
          </ac:picMkLst>
        </pc:picChg>
        <pc:cxnChg chg="add">
          <ac:chgData name="Senior Pastor" userId="4ae8e2e6-3752-4daa-9e55-3f6ebcaf242a" providerId="ADAL" clId="{CED3E08C-3134-47A4-AE6E-05C1511C578C}" dt="2022-01-19T18:44:21.589" v="2468" actId="26606"/>
          <ac:cxnSpMkLst>
            <pc:docMk/>
            <pc:sldMk cId="3707338503" sldId="282"/>
            <ac:cxnSpMk id="75" creationId="{4D5E13B1-3A31-47C7-8474-7A3DE600680D}"/>
          </ac:cxnSpMkLst>
        </pc:cxnChg>
      </pc:sldChg>
      <pc:sldChg chg="addSp delSp modSp add mod setBg setClrOvrMap">
        <pc:chgData name="Senior Pastor" userId="4ae8e2e6-3752-4daa-9e55-3f6ebcaf242a" providerId="ADAL" clId="{CED3E08C-3134-47A4-AE6E-05C1511C578C}" dt="2022-01-19T18:52:36.828" v="2497" actId="20577"/>
        <pc:sldMkLst>
          <pc:docMk/>
          <pc:sldMk cId="153480434" sldId="283"/>
        </pc:sldMkLst>
        <pc:spChg chg="mod">
          <ac:chgData name="Senior Pastor" userId="4ae8e2e6-3752-4daa-9e55-3f6ebcaf242a" providerId="ADAL" clId="{CED3E08C-3134-47A4-AE6E-05C1511C578C}" dt="2022-01-19T18:52:36.828" v="2497" actId="20577"/>
          <ac:spMkLst>
            <pc:docMk/>
            <pc:sldMk cId="153480434" sldId="283"/>
            <ac:spMk id="2" creationId="{AD259E41-4682-4F78-BBFD-2912ADB0F4D0}"/>
          </ac:spMkLst>
        </pc:spChg>
        <pc:spChg chg="mod">
          <ac:chgData name="Senior Pastor" userId="4ae8e2e6-3752-4daa-9e55-3f6ebcaf242a" providerId="ADAL" clId="{CED3E08C-3134-47A4-AE6E-05C1511C578C}" dt="2022-01-19T18:52:07.345" v="2490" actId="26606"/>
          <ac:spMkLst>
            <pc:docMk/>
            <pc:sldMk cId="153480434" sldId="283"/>
            <ac:spMk id="4" creationId="{1C6BC1CF-A054-4C45-94B2-EB681E672C6F}"/>
          </ac:spMkLst>
        </pc:spChg>
        <pc:spChg chg="add del">
          <ac:chgData name="Senior Pastor" userId="4ae8e2e6-3752-4daa-9e55-3f6ebcaf242a" providerId="ADAL" clId="{CED3E08C-3134-47A4-AE6E-05C1511C578C}" dt="2022-01-19T18:52:07.345" v="2490" actId="26606"/>
          <ac:spMkLst>
            <pc:docMk/>
            <pc:sldMk cId="153480434" sldId="283"/>
            <ac:spMk id="71" creationId="{72411438-92A5-42B0-9C54-EA4FB32ACB5E}"/>
          </ac:spMkLst>
        </pc:spChg>
        <pc:spChg chg="add del">
          <ac:chgData name="Senior Pastor" userId="4ae8e2e6-3752-4daa-9e55-3f6ebcaf242a" providerId="ADAL" clId="{CED3E08C-3134-47A4-AE6E-05C1511C578C}" dt="2022-01-19T18:52:07.345" v="2490" actId="26606"/>
          <ac:spMkLst>
            <pc:docMk/>
            <pc:sldMk cId="153480434" sldId="283"/>
            <ac:spMk id="73" creationId="{C5176844-69C3-4F79-BE38-EA5BDDF4FEA4}"/>
          </ac:spMkLst>
        </pc:spChg>
        <pc:spChg chg="add del">
          <ac:chgData name="Senior Pastor" userId="4ae8e2e6-3752-4daa-9e55-3f6ebcaf242a" providerId="ADAL" clId="{CED3E08C-3134-47A4-AE6E-05C1511C578C}" dt="2022-01-19T18:51:58.921" v="2487" actId="26606"/>
          <ac:spMkLst>
            <pc:docMk/>
            <pc:sldMk cId="153480434" sldId="283"/>
            <ac:spMk id="76" creationId="{72411438-92A5-42B0-9C54-EA4FB32ACB5E}"/>
          </ac:spMkLst>
        </pc:spChg>
        <pc:spChg chg="add del">
          <ac:chgData name="Senior Pastor" userId="4ae8e2e6-3752-4daa-9e55-3f6ebcaf242a" providerId="ADAL" clId="{CED3E08C-3134-47A4-AE6E-05C1511C578C}" dt="2022-01-19T18:52:07.345" v="2490" actId="26606"/>
          <ac:spMkLst>
            <pc:docMk/>
            <pc:sldMk cId="153480434" sldId="283"/>
            <ac:spMk id="77" creationId="{A101E513-AF74-4E9D-A31F-99664250722D}"/>
          </ac:spMkLst>
        </pc:spChg>
        <pc:spChg chg="add del">
          <ac:chgData name="Senior Pastor" userId="4ae8e2e6-3752-4daa-9e55-3f6ebcaf242a" providerId="ADAL" clId="{CED3E08C-3134-47A4-AE6E-05C1511C578C}" dt="2022-01-19T18:51:58.921" v="2487" actId="26606"/>
          <ac:spMkLst>
            <pc:docMk/>
            <pc:sldMk cId="153480434" sldId="283"/>
            <ac:spMk id="78" creationId="{C5176844-69C3-4F79-BE38-EA5BDDF4FEA4}"/>
          </ac:spMkLst>
        </pc:spChg>
        <pc:spChg chg="add del">
          <ac:chgData name="Senior Pastor" userId="4ae8e2e6-3752-4daa-9e55-3f6ebcaf242a" providerId="ADAL" clId="{CED3E08C-3134-47A4-AE6E-05C1511C578C}" dt="2022-01-19T18:51:58.921" v="2487" actId="26606"/>
          <ac:spMkLst>
            <pc:docMk/>
            <pc:sldMk cId="153480434" sldId="283"/>
            <ac:spMk id="81" creationId="{A101E513-AF74-4E9D-A31F-99664250722D}"/>
          </ac:spMkLst>
        </pc:spChg>
        <pc:spChg chg="add">
          <ac:chgData name="Senior Pastor" userId="4ae8e2e6-3752-4daa-9e55-3f6ebcaf242a" providerId="ADAL" clId="{CED3E08C-3134-47A4-AE6E-05C1511C578C}" dt="2022-01-19T18:52:07.345" v="2490" actId="26606"/>
          <ac:spMkLst>
            <pc:docMk/>
            <pc:sldMk cId="153480434" sldId="283"/>
            <ac:spMk id="83" creationId="{A101E513-AF74-4E9D-A31F-99664250722D}"/>
          </ac:spMkLst>
        </pc:spChg>
        <pc:spChg chg="add del">
          <ac:chgData name="Senior Pastor" userId="4ae8e2e6-3752-4daa-9e55-3f6ebcaf242a" providerId="ADAL" clId="{CED3E08C-3134-47A4-AE6E-05C1511C578C}" dt="2022-01-19T18:52:07.329" v="2489" actId="26606"/>
          <ac:spMkLst>
            <pc:docMk/>
            <pc:sldMk cId="153480434" sldId="283"/>
            <ac:spMk id="21508" creationId="{72411438-92A5-42B0-9C54-EA4FB32ACB5E}"/>
          </ac:spMkLst>
        </pc:spChg>
        <pc:spChg chg="add del">
          <ac:chgData name="Senior Pastor" userId="4ae8e2e6-3752-4daa-9e55-3f6ebcaf242a" providerId="ADAL" clId="{CED3E08C-3134-47A4-AE6E-05C1511C578C}" dt="2022-01-19T18:52:07.329" v="2489" actId="26606"/>
          <ac:spMkLst>
            <pc:docMk/>
            <pc:sldMk cId="153480434" sldId="283"/>
            <ac:spMk id="21509" creationId="{C5176844-69C3-4F79-BE38-EA5BDDF4FEA4}"/>
          </ac:spMkLst>
        </pc:spChg>
        <pc:spChg chg="add del">
          <ac:chgData name="Senior Pastor" userId="4ae8e2e6-3752-4daa-9e55-3f6ebcaf242a" providerId="ADAL" clId="{CED3E08C-3134-47A4-AE6E-05C1511C578C}" dt="2022-01-19T18:52:07.329" v="2489" actId="26606"/>
          <ac:spMkLst>
            <pc:docMk/>
            <pc:sldMk cId="153480434" sldId="283"/>
            <ac:spMk id="21511" creationId="{A101E513-AF74-4E9D-A31F-99664250722D}"/>
          </ac:spMkLst>
        </pc:spChg>
        <pc:spChg chg="add">
          <ac:chgData name="Senior Pastor" userId="4ae8e2e6-3752-4daa-9e55-3f6ebcaf242a" providerId="ADAL" clId="{CED3E08C-3134-47A4-AE6E-05C1511C578C}" dt="2022-01-19T18:52:07.345" v="2490" actId="26606"/>
          <ac:spMkLst>
            <pc:docMk/>
            <pc:sldMk cId="153480434" sldId="283"/>
            <ac:spMk id="21513" creationId="{72411438-92A5-42B0-9C54-EA4FB32ACB5E}"/>
          </ac:spMkLst>
        </pc:spChg>
        <pc:spChg chg="add">
          <ac:chgData name="Senior Pastor" userId="4ae8e2e6-3752-4daa-9e55-3f6ebcaf242a" providerId="ADAL" clId="{CED3E08C-3134-47A4-AE6E-05C1511C578C}" dt="2022-01-19T18:52:07.345" v="2490" actId="26606"/>
          <ac:spMkLst>
            <pc:docMk/>
            <pc:sldMk cId="153480434" sldId="283"/>
            <ac:spMk id="21514" creationId="{C5176844-69C3-4F79-BE38-EA5BDDF4FEA4}"/>
          </ac:spMkLst>
        </pc:spChg>
        <pc:spChg chg="add">
          <ac:chgData name="Senior Pastor" userId="4ae8e2e6-3752-4daa-9e55-3f6ebcaf242a" providerId="ADAL" clId="{CED3E08C-3134-47A4-AE6E-05C1511C578C}" dt="2022-01-19T18:52:07.345" v="2490" actId="26606"/>
          <ac:spMkLst>
            <pc:docMk/>
            <pc:sldMk cId="153480434" sldId="283"/>
            <ac:spMk id="21516" creationId="{CAF8A158-E51E-4253-820B-3970F73976B6}"/>
          </ac:spMkLst>
        </pc:spChg>
        <pc:picChg chg="mod ord">
          <ac:chgData name="Senior Pastor" userId="4ae8e2e6-3752-4daa-9e55-3f6ebcaf242a" providerId="ADAL" clId="{CED3E08C-3134-47A4-AE6E-05C1511C578C}" dt="2022-01-19T18:52:07.345" v="2490" actId="26606"/>
          <ac:picMkLst>
            <pc:docMk/>
            <pc:sldMk cId="153480434" sldId="283"/>
            <ac:picMk id="21506" creationId="{E7272ECB-175F-4AF0-925A-FD57D22B1D6B}"/>
          </ac:picMkLst>
        </pc:picChg>
        <pc:cxnChg chg="add del">
          <ac:chgData name="Senior Pastor" userId="4ae8e2e6-3752-4daa-9e55-3f6ebcaf242a" providerId="ADAL" clId="{CED3E08C-3134-47A4-AE6E-05C1511C578C}" dt="2022-01-19T18:52:07.345" v="2490" actId="26606"/>
          <ac:cxnSpMkLst>
            <pc:docMk/>
            <pc:sldMk cId="153480434" sldId="283"/>
            <ac:cxnSpMk id="75" creationId="{4D5E13B1-3A31-47C7-8474-7A3DE600680D}"/>
          </ac:cxnSpMkLst>
        </pc:cxnChg>
        <pc:cxnChg chg="add del">
          <ac:chgData name="Senior Pastor" userId="4ae8e2e6-3752-4daa-9e55-3f6ebcaf242a" providerId="ADAL" clId="{CED3E08C-3134-47A4-AE6E-05C1511C578C}" dt="2022-01-19T18:51:58.921" v="2487" actId="26606"/>
          <ac:cxnSpMkLst>
            <pc:docMk/>
            <pc:sldMk cId="153480434" sldId="283"/>
            <ac:cxnSpMk id="79" creationId="{61A0812C-8DCE-4CA2-904B-A5A5C12CA4F3}"/>
          </ac:cxnSpMkLst>
        </pc:cxnChg>
        <pc:cxnChg chg="add del">
          <ac:chgData name="Senior Pastor" userId="4ae8e2e6-3752-4daa-9e55-3f6ebcaf242a" providerId="ADAL" clId="{CED3E08C-3134-47A4-AE6E-05C1511C578C}" dt="2022-01-19T18:52:07.329" v="2489" actId="26606"/>
          <ac:cxnSpMkLst>
            <pc:docMk/>
            <pc:sldMk cId="153480434" sldId="283"/>
            <ac:cxnSpMk id="21510" creationId="{4D5E13B1-3A31-47C7-8474-7A3DE600680D}"/>
          </ac:cxnSpMkLst>
        </pc:cxnChg>
        <pc:cxnChg chg="add">
          <ac:chgData name="Senior Pastor" userId="4ae8e2e6-3752-4daa-9e55-3f6ebcaf242a" providerId="ADAL" clId="{CED3E08C-3134-47A4-AE6E-05C1511C578C}" dt="2022-01-19T18:52:07.345" v="2490" actId="26606"/>
          <ac:cxnSpMkLst>
            <pc:docMk/>
            <pc:sldMk cId="153480434" sldId="283"/>
            <ac:cxnSpMk id="21515" creationId="{33862825-C012-4895-A17E-F3D1F62D89DD}"/>
          </ac:cxnSpMkLst>
        </pc:cxnChg>
      </pc:sldChg>
      <pc:sldChg chg="addSp delSp modSp new mod setBg">
        <pc:chgData name="Senior Pastor" userId="4ae8e2e6-3752-4daa-9e55-3f6ebcaf242a" providerId="ADAL" clId="{CED3E08C-3134-47A4-AE6E-05C1511C578C}" dt="2022-01-19T19:02:44.785" v="2565" actId="26606"/>
        <pc:sldMkLst>
          <pc:docMk/>
          <pc:sldMk cId="1100987475" sldId="284"/>
        </pc:sldMkLst>
        <pc:spChg chg="mod ord">
          <ac:chgData name="Senior Pastor" userId="4ae8e2e6-3752-4daa-9e55-3f6ebcaf242a" providerId="ADAL" clId="{CED3E08C-3134-47A4-AE6E-05C1511C578C}" dt="2022-01-19T19:02:44.785" v="2565" actId="26606"/>
          <ac:spMkLst>
            <pc:docMk/>
            <pc:sldMk cId="1100987475" sldId="284"/>
            <ac:spMk id="2" creationId="{F04A20FE-074E-4D13-9101-5F11CB4F249B}"/>
          </ac:spMkLst>
        </pc:spChg>
        <pc:spChg chg="del">
          <ac:chgData name="Senior Pastor" userId="4ae8e2e6-3752-4daa-9e55-3f6ebcaf242a" providerId="ADAL" clId="{CED3E08C-3134-47A4-AE6E-05C1511C578C}" dt="2022-01-19T19:02:41.334" v="2564"/>
          <ac:spMkLst>
            <pc:docMk/>
            <pc:sldMk cId="1100987475" sldId="284"/>
            <ac:spMk id="3" creationId="{FBB7ADE4-B4E4-47C5-A5B8-2677DCEE3748}"/>
          </ac:spMkLst>
        </pc:spChg>
        <pc:spChg chg="mod">
          <ac:chgData name="Senior Pastor" userId="4ae8e2e6-3752-4daa-9e55-3f6ebcaf242a" providerId="ADAL" clId="{CED3E08C-3134-47A4-AE6E-05C1511C578C}" dt="2022-01-19T19:02:44.785" v="2565" actId="26606"/>
          <ac:spMkLst>
            <pc:docMk/>
            <pc:sldMk cId="1100987475" sldId="284"/>
            <ac:spMk id="4" creationId="{53AF197F-071C-4BF0-AA55-BE954F6A9EAE}"/>
          </ac:spMkLst>
        </pc:spChg>
        <pc:spChg chg="add">
          <ac:chgData name="Senior Pastor" userId="4ae8e2e6-3752-4daa-9e55-3f6ebcaf242a" providerId="ADAL" clId="{CED3E08C-3134-47A4-AE6E-05C1511C578C}" dt="2022-01-19T19:02:44.785" v="2565" actId="26606"/>
          <ac:spMkLst>
            <pc:docMk/>
            <pc:sldMk cId="1100987475" sldId="284"/>
            <ac:spMk id="71" creationId="{72411438-92A5-42B0-9C54-EA4FB32ACB5E}"/>
          </ac:spMkLst>
        </pc:spChg>
        <pc:spChg chg="add">
          <ac:chgData name="Senior Pastor" userId="4ae8e2e6-3752-4daa-9e55-3f6ebcaf242a" providerId="ADAL" clId="{CED3E08C-3134-47A4-AE6E-05C1511C578C}" dt="2022-01-19T19:02:44.785" v="2565" actId="26606"/>
          <ac:spMkLst>
            <pc:docMk/>
            <pc:sldMk cId="1100987475" sldId="284"/>
            <ac:spMk id="73" creationId="{C5176844-69C3-4F79-BE38-EA5BDDF4FEA4}"/>
          </ac:spMkLst>
        </pc:spChg>
        <pc:spChg chg="add">
          <ac:chgData name="Senior Pastor" userId="4ae8e2e6-3752-4daa-9e55-3f6ebcaf242a" providerId="ADAL" clId="{CED3E08C-3134-47A4-AE6E-05C1511C578C}" dt="2022-01-19T19:02:44.785" v="2565" actId="26606"/>
          <ac:spMkLst>
            <pc:docMk/>
            <pc:sldMk cId="1100987475" sldId="284"/>
            <ac:spMk id="77" creationId="{A101E513-AF74-4E9D-A31F-99664250722D}"/>
          </ac:spMkLst>
        </pc:spChg>
        <pc:picChg chg="add mod">
          <ac:chgData name="Senior Pastor" userId="4ae8e2e6-3752-4daa-9e55-3f6ebcaf242a" providerId="ADAL" clId="{CED3E08C-3134-47A4-AE6E-05C1511C578C}" dt="2022-01-19T19:02:44.785" v="2565" actId="26606"/>
          <ac:picMkLst>
            <pc:docMk/>
            <pc:sldMk cId="1100987475" sldId="284"/>
            <ac:picMk id="22530" creationId="{DB5C245E-3685-43FA-B45D-8F96C3E2B0B5}"/>
          </ac:picMkLst>
        </pc:picChg>
        <pc:cxnChg chg="add">
          <ac:chgData name="Senior Pastor" userId="4ae8e2e6-3752-4daa-9e55-3f6ebcaf242a" providerId="ADAL" clId="{CED3E08C-3134-47A4-AE6E-05C1511C578C}" dt="2022-01-19T19:02:44.785" v="2565" actId="26606"/>
          <ac:cxnSpMkLst>
            <pc:docMk/>
            <pc:sldMk cId="1100987475" sldId="284"/>
            <ac:cxnSpMk id="75" creationId="{C1FC086D-39EC-448D-97E7-FF232355AE19}"/>
          </ac:cxnSpMkLst>
        </pc:cxnChg>
      </pc:sldChg>
      <pc:sldChg chg="addSp delSp modSp new mod setBg">
        <pc:chgData name="Senior Pastor" userId="4ae8e2e6-3752-4daa-9e55-3f6ebcaf242a" providerId="ADAL" clId="{CED3E08C-3134-47A4-AE6E-05C1511C578C}" dt="2022-01-19T19:10:24.505" v="2612" actId="26606"/>
        <pc:sldMkLst>
          <pc:docMk/>
          <pc:sldMk cId="3236924403" sldId="285"/>
        </pc:sldMkLst>
        <pc:spChg chg="mod ord">
          <ac:chgData name="Senior Pastor" userId="4ae8e2e6-3752-4daa-9e55-3f6ebcaf242a" providerId="ADAL" clId="{CED3E08C-3134-47A4-AE6E-05C1511C578C}" dt="2022-01-19T19:10:24.505" v="2612" actId="26606"/>
          <ac:spMkLst>
            <pc:docMk/>
            <pc:sldMk cId="3236924403" sldId="285"/>
            <ac:spMk id="2" creationId="{B290E81A-4672-4E69-B019-973A7A71E4D2}"/>
          </ac:spMkLst>
        </pc:spChg>
        <pc:spChg chg="del">
          <ac:chgData name="Senior Pastor" userId="4ae8e2e6-3752-4daa-9e55-3f6ebcaf242a" providerId="ADAL" clId="{CED3E08C-3134-47A4-AE6E-05C1511C578C}" dt="2022-01-19T19:10:20.495" v="2611"/>
          <ac:spMkLst>
            <pc:docMk/>
            <pc:sldMk cId="3236924403" sldId="285"/>
            <ac:spMk id="3" creationId="{5EACF19B-E7D8-4B5D-82F5-2D9A2F0ABDCC}"/>
          </ac:spMkLst>
        </pc:spChg>
        <pc:spChg chg="mod">
          <ac:chgData name="Senior Pastor" userId="4ae8e2e6-3752-4daa-9e55-3f6ebcaf242a" providerId="ADAL" clId="{CED3E08C-3134-47A4-AE6E-05C1511C578C}" dt="2022-01-19T19:10:24.505" v="2612" actId="26606"/>
          <ac:spMkLst>
            <pc:docMk/>
            <pc:sldMk cId="3236924403" sldId="285"/>
            <ac:spMk id="4" creationId="{C79A4482-F05A-4DCE-A8F9-8DF6076BA727}"/>
          </ac:spMkLst>
        </pc:spChg>
        <pc:spChg chg="add">
          <ac:chgData name="Senior Pastor" userId="4ae8e2e6-3752-4daa-9e55-3f6ebcaf242a" providerId="ADAL" clId="{CED3E08C-3134-47A4-AE6E-05C1511C578C}" dt="2022-01-19T19:10:24.505" v="2612" actId="26606"/>
          <ac:spMkLst>
            <pc:docMk/>
            <pc:sldMk cId="3236924403" sldId="285"/>
            <ac:spMk id="71" creationId="{72411438-92A5-42B0-9C54-EA4FB32ACB5E}"/>
          </ac:spMkLst>
        </pc:spChg>
        <pc:spChg chg="add">
          <ac:chgData name="Senior Pastor" userId="4ae8e2e6-3752-4daa-9e55-3f6ebcaf242a" providerId="ADAL" clId="{CED3E08C-3134-47A4-AE6E-05C1511C578C}" dt="2022-01-19T19:10:24.505" v="2612" actId="26606"/>
          <ac:spMkLst>
            <pc:docMk/>
            <pc:sldMk cId="3236924403" sldId="285"/>
            <ac:spMk id="73" creationId="{C5176844-69C3-4F79-BE38-EA5BDDF4FEA4}"/>
          </ac:spMkLst>
        </pc:spChg>
        <pc:spChg chg="add">
          <ac:chgData name="Senior Pastor" userId="4ae8e2e6-3752-4daa-9e55-3f6ebcaf242a" providerId="ADAL" clId="{CED3E08C-3134-47A4-AE6E-05C1511C578C}" dt="2022-01-19T19:10:24.505" v="2612" actId="26606"/>
          <ac:spMkLst>
            <pc:docMk/>
            <pc:sldMk cId="3236924403" sldId="285"/>
            <ac:spMk id="77" creationId="{A101E513-AF74-4E9D-A31F-99664250722D}"/>
          </ac:spMkLst>
        </pc:spChg>
        <pc:picChg chg="add mod">
          <ac:chgData name="Senior Pastor" userId="4ae8e2e6-3752-4daa-9e55-3f6ebcaf242a" providerId="ADAL" clId="{CED3E08C-3134-47A4-AE6E-05C1511C578C}" dt="2022-01-19T19:10:24.505" v="2612" actId="26606"/>
          <ac:picMkLst>
            <pc:docMk/>
            <pc:sldMk cId="3236924403" sldId="285"/>
            <ac:picMk id="23554" creationId="{41D38C10-33C1-41D8-A43C-85E772BA295C}"/>
          </ac:picMkLst>
        </pc:picChg>
        <pc:cxnChg chg="add">
          <ac:chgData name="Senior Pastor" userId="4ae8e2e6-3752-4daa-9e55-3f6ebcaf242a" providerId="ADAL" clId="{CED3E08C-3134-47A4-AE6E-05C1511C578C}" dt="2022-01-19T19:10:24.505" v="2612" actId="26606"/>
          <ac:cxnSpMkLst>
            <pc:docMk/>
            <pc:sldMk cId="3236924403" sldId="285"/>
            <ac:cxnSpMk id="75" creationId="{33862825-C012-4895-A17E-F3D1F62D89D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1/19/2022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82340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3812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5089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9260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056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79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988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805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9918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8774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1/19/2022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417835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1/19/2022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692063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job+1&amp;version=NKJV#fen-NKJV-12876e"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s://www.biblegateway.com/passage/?search=job+1&amp;version=NKJV#fen-NKJV-12877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blegateway.com/passage/?search=job+1&amp;version=AMP#fen-AMP-12887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blegateway.com/passage/?search=job+1&amp;version=AMP#fen-AMP-12885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biblia.com/bible/esv/2%20Cor%2011.13%E2%80%9315"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biblia.com/bible/esv/Matt%2024.24"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biblia.com/bible/esv/Rom%2010.17"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biblia.com/bible/esv/Rev%2012.10"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john+12&amp;version=NKJV#fen-NKJV-26613e"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Colossians+2&amp;version=AMP#fen-AMP-29510i"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blegateway.com/passage/?search=Revelation+12&amp;version=AMP#fen-AMP-30902d"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Devil: Origin, Bible, Lucifer - HISTORY">
            <a:extLst>
              <a:ext uri="{FF2B5EF4-FFF2-40B4-BE49-F238E27FC236}">
                <a16:creationId xmlns:a16="http://schemas.microsoft.com/office/drawing/2014/main" id="{3314BBD5-004A-436B-AA72-715E5ED23BB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101"/>
          <a:stretch/>
        </p:blipFill>
        <p:spPr bwMode="auto">
          <a:xfrm>
            <a:off x="3331593" y="10"/>
            <a:ext cx="8860407" cy="6857990"/>
          </a:xfrm>
          <a:custGeom>
            <a:avLst/>
            <a:gdLst/>
            <a:ahLst/>
            <a:cxnLst/>
            <a:rect l="l" t="t" r="r" b="b"/>
            <a:pathLst>
              <a:path w="8860407" h="6858000">
                <a:moveTo>
                  <a:pt x="0" y="0"/>
                </a:moveTo>
                <a:lnTo>
                  <a:pt x="8860407" y="0"/>
                </a:lnTo>
                <a:lnTo>
                  <a:pt x="8860407" y="6858000"/>
                </a:lnTo>
                <a:lnTo>
                  <a:pt x="661049" y="6858000"/>
                </a:lnTo>
                <a:lnTo>
                  <a:pt x="832672" y="6662026"/>
                </a:lnTo>
                <a:cubicBezTo>
                  <a:pt x="1465328" y="5866432"/>
                  <a:pt x="1845374" y="4846462"/>
                  <a:pt x="1845374" y="3734370"/>
                </a:cubicBezTo>
                <a:cubicBezTo>
                  <a:pt x="1845374" y="2244963"/>
                  <a:pt x="1163691" y="920792"/>
                  <a:pt x="106458" y="79568"/>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9F2773D-FCA7-43A1-B86B-E44D81695E53}"/>
              </a:ext>
            </a:extLst>
          </p:cNvPr>
          <p:cNvSpPr>
            <a:spLocks noGrp="1"/>
          </p:cNvSpPr>
          <p:nvPr>
            <p:ph type="ctrTitle"/>
          </p:nvPr>
        </p:nvSpPr>
        <p:spPr>
          <a:xfrm>
            <a:off x="758952" y="1128811"/>
            <a:ext cx="3447288" cy="3342290"/>
          </a:xfrm>
        </p:spPr>
        <p:txBody>
          <a:bodyPr anchor="b">
            <a:normAutofit/>
          </a:bodyPr>
          <a:lstStyle/>
          <a:p>
            <a:r>
              <a:rPr lang="en-GB" sz="5400"/>
              <a:t>How Powerful Is Satan?</a:t>
            </a:r>
          </a:p>
        </p:txBody>
      </p:sp>
      <p:sp>
        <p:nvSpPr>
          <p:cNvPr id="3" name="Subtitle 2">
            <a:extLst>
              <a:ext uri="{FF2B5EF4-FFF2-40B4-BE49-F238E27FC236}">
                <a16:creationId xmlns:a16="http://schemas.microsoft.com/office/drawing/2014/main" id="{82247126-97CA-48A7-AA33-F4E5487E7ECF}"/>
              </a:ext>
            </a:extLst>
          </p:cNvPr>
          <p:cNvSpPr>
            <a:spLocks noGrp="1"/>
          </p:cNvSpPr>
          <p:nvPr>
            <p:ph type="subTitle" idx="1"/>
          </p:nvPr>
        </p:nvSpPr>
        <p:spPr>
          <a:xfrm>
            <a:off x="758953" y="4660288"/>
            <a:ext cx="3447287" cy="1126364"/>
          </a:xfrm>
        </p:spPr>
        <p:txBody>
          <a:bodyPr anchor="t">
            <a:normAutofit/>
          </a:bodyPr>
          <a:lstStyle/>
          <a:p>
            <a:r>
              <a:rPr lang="en-GB"/>
              <a:t>Warfare Series</a:t>
            </a:r>
          </a:p>
        </p:txBody>
      </p:sp>
      <p:sp>
        <p:nvSpPr>
          <p:cNvPr id="14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9087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6"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177" name="Rectangle 7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87B750B-962C-4308-89F5-E730F0BE2DAE}"/>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The Book of Job</a:t>
            </a:r>
          </a:p>
        </p:txBody>
      </p:sp>
      <p:cxnSp>
        <p:nvCxnSpPr>
          <p:cNvPr id="7178" name="Straight Connector 78">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174" name="Picture 6" descr="The Satan and the Sons of God | Job 1:6-12 — Sound City Bible Church">
            <a:extLst>
              <a:ext uri="{FF2B5EF4-FFF2-40B4-BE49-F238E27FC236}">
                <a16:creationId xmlns:a16="http://schemas.microsoft.com/office/drawing/2014/main" id="{0F785483-D2C2-46F6-8FE4-D21CB2DD8EE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109" r="3255" b="-2"/>
          <a:stretch/>
        </p:blipFill>
        <p:spPr bwMode="auto">
          <a:xfrm>
            <a:off x="20" y="2202302"/>
            <a:ext cx="7534635" cy="46709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38BDAC-C2A2-475F-97BA-6CEDAC787DDC}"/>
              </a:ext>
            </a:extLst>
          </p:cNvPr>
          <p:cNvSpPr>
            <a:spLocks noGrp="1"/>
          </p:cNvSpPr>
          <p:nvPr>
            <p:ph sz="half" idx="2"/>
          </p:nvPr>
        </p:nvSpPr>
        <p:spPr>
          <a:xfrm>
            <a:off x="7888666" y="2202302"/>
            <a:ext cx="3541205" cy="3579788"/>
          </a:xfrm>
        </p:spPr>
        <p:txBody>
          <a:bodyPr vert="horz" lIns="91440" tIns="45720" rIns="91440" bIns="45720" rtlCol="0">
            <a:normAutofit/>
          </a:bodyPr>
          <a:lstStyle/>
          <a:p>
            <a:pPr>
              <a:lnSpc>
                <a:spcPct val="100000"/>
              </a:lnSpc>
            </a:pPr>
            <a:r>
              <a:rPr lang="en-US" sz="1400" dirty="0"/>
              <a:t>Let us now look at a classic scripture text that shows the interaction between Satan and God</a:t>
            </a:r>
          </a:p>
          <a:p>
            <a:pPr>
              <a:lnSpc>
                <a:spcPct val="100000"/>
              </a:lnSpc>
            </a:pPr>
            <a:endParaRPr lang="en-US" sz="1400" dirty="0"/>
          </a:p>
          <a:p>
            <a:pPr>
              <a:lnSpc>
                <a:spcPct val="100000"/>
              </a:lnSpc>
            </a:pPr>
            <a:endParaRPr lang="en-US" sz="1400" b="1" i="0" baseline="30000" dirty="0">
              <a:effectLst/>
            </a:endParaRPr>
          </a:p>
          <a:p>
            <a:pPr>
              <a:lnSpc>
                <a:spcPct val="100000"/>
              </a:lnSpc>
            </a:pPr>
            <a:r>
              <a:rPr lang="en-US" sz="1400" b="1" i="0" baseline="30000" dirty="0">
                <a:effectLst/>
              </a:rPr>
              <a:t>6 </a:t>
            </a:r>
            <a:r>
              <a:rPr lang="en-US" sz="1400" b="0" i="0" dirty="0">
                <a:effectLst/>
              </a:rPr>
              <a:t>Now there was a day when the sons of God came to present themselves before the </a:t>
            </a:r>
            <a:r>
              <a:rPr lang="en-US" sz="1400" b="0" i="0" cap="small" dirty="0">
                <a:effectLst/>
              </a:rPr>
              <a:t>Lord</a:t>
            </a:r>
            <a:r>
              <a:rPr lang="en-US" sz="1400" b="0" i="0" dirty="0">
                <a:effectLst/>
              </a:rPr>
              <a:t>, and </a:t>
            </a:r>
            <a:r>
              <a:rPr lang="en-US" sz="1400" b="0" i="0" baseline="30000" dirty="0">
                <a:effectLst/>
              </a:rPr>
              <a:t>[</a:t>
            </a:r>
            <a:r>
              <a:rPr lang="en-US" sz="1400" b="0" i="0" baseline="30000" dirty="0">
                <a:effectLst/>
                <a:hlinkClick r:id="rId3" tooltip="See footnote e"/>
              </a:rPr>
              <a:t>e</a:t>
            </a:r>
            <a:r>
              <a:rPr lang="en-US" sz="1400" b="0" i="0" baseline="30000" dirty="0">
                <a:effectLst/>
              </a:rPr>
              <a:t>]</a:t>
            </a:r>
            <a:r>
              <a:rPr lang="en-US" sz="1400" b="0" i="0" dirty="0">
                <a:effectLst/>
              </a:rPr>
              <a:t>Satan also came among them. </a:t>
            </a:r>
            <a:r>
              <a:rPr lang="en-US" sz="1400" b="1" i="0" baseline="30000" dirty="0">
                <a:effectLst/>
              </a:rPr>
              <a:t>7 </a:t>
            </a:r>
            <a:r>
              <a:rPr lang="en-US" sz="1400" b="0" i="0" dirty="0">
                <a:effectLst/>
              </a:rPr>
              <a:t>And the </a:t>
            </a:r>
            <a:r>
              <a:rPr lang="en-US" sz="1400" b="0" i="0" cap="small" dirty="0">
                <a:effectLst/>
              </a:rPr>
              <a:t>Lord</a:t>
            </a:r>
            <a:r>
              <a:rPr lang="en-US" sz="1400" b="0" i="0" dirty="0">
                <a:effectLst/>
              </a:rPr>
              <a:t> said to </a:t>
            </a:r>
            <a:r>
              <a:rPr lang="en-US" sz="1400" b="0" i="0" baseline="30000" dirty="0">
                <a:effectLst/>
              </a:rPr>
              <a:t>[</a:t>
            </a:r>
            <a:r>
              <a:rPr lang="en-US" sz="1400" b="0" i="0" baseline="30000" dirty="0">
                <a:effectLst/>
                <a:hlinkClick r:id="rId4" tooltip="See footnote f"/>
              </a:rPr>
              <a:t>f</a:t>
            </a:r>
            <a:r>
              <a:rPr lang="en-US" sz="1400" b="0" i="0" baseline="30000" dirty="0">
                <a:effectLst/>
              </a:rPr>
              <a:t>]</a:t>
            </a:r>
            <a:r>
              <a:rPr lang="en-US" sz="1400" b="0" i="0" dirty="0">
                <a:effectLst/>
              </a:rPr>
              <a:t>Satan, “From where do you come?”</a:t>
            </a:r>
          </a:p>
          <a:p>
            <a:pPr>
              <a:lnSpc>
                <a:spcPct val="100000"/>
              </a:lnSpc>
            </a:pPr>
            <a:r>
              <a:rPr lang="en-US" sz="1400" b="0" i="0" dirty="0">
                <a:effectLst/>
              </a:rPr>
              <a:t>So, Satan answered the </a:t>
            </a:r>
            <a:r>
              <a:rPr lang="en-US" sz="1400" b="0" i="0" cap="small" dirty="0">
                <a:effectLst/>
              </a:rPr>
              <a:t>Lord</a:t>
            </a:r>
            <a:r>
              <a:rPr lang="en-US" sz="1400" b="0" i="0" dirty="0">
                <a:effectLst/>
              </a:rPr>
              <a:t> and said, “From going to and </a:t>
            </a:r>
            <a:r>
              <a:rPr lang="en-US" sz="1400" b="0" i="0" dirty="0" err="1">
                <a:effectLst/>
              </a:rPr>
              <a:t>fro</a:t>
            </a:r>
            <a:r>
              <a:rPr lang="en-US" sz="1400" b="0" i="0" dirty="0">
                <a:effectLst/>
              </a:rPr>
              <a:t> on the earth, and from walking back and forth on it.”</a:t>
            </a:r>
          </a:p>
          <a:p>
            <a:pPr indent="0">
              <a:lnSpc>
                <a:spcPct val="100000"/>
              </a:lnSpc>
              <a:buFont typeface="Arial" panose="020B0604020202020204" pitchFamily="34" charset="0"/>
              <a:buNone/>
            </a:pPr>
            <a:r>
              <a:rPr lang="en-US" sz="1400" dirty="0"/>
              <a:t>Job 1:6-8</a:t>
            </a:r>
            <a:endParaRPr lang="en-US" sz="1400" b="0" i="0" dirty="0">
              <a:effectLst/>
            </a:endParaRPr>
          </a:p>
          <a:p>
            <a:pPr>
              <a:lnSpc>
                <a:spcPct val="100000"/>
              </a:lnSpc>
            </a:pPr>
            <a:endParaRPr lang="en-US" sz="1400" dirty="0"/>
          </a:p>
        </p:txBody>
      </p:sp>
      <p:sp>
        <p:nvSpPr>
          <p:cNvPr id="717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5590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6"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8197"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Rectangle 74">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448F3E-3F0E-416F-88BE-0403DEAF5C97}"/>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bg1"/>
                </a:solidFill>
                <a:latin typeface="+mj-lt"/>
                <a:ea typeface="+mj-ea"/>
                <a:cs typeface="+mj-cs"/>
              </a:rPr>
              <a:t>Satan in the Book of Job</a:t>
            </a:r>
          </a:p>
        </p:txBody>
      </p:sp>
      <p:sp>
        <p:nvSpPr>
          <p:cNvPr id="2" name="Content Placeholder 1">
            <a:extLst>
              <a:ext uri="{FF2B5EF4-FFF2-40B4-BE49-F238E27FC236}">
                <a16:creationId xmlns:a16="http://schemas.microsoft.com/office/drawing/2014/main" id="{8FCD334B-5E35-49EE-8C37-3D646B7857E4}"/>
              </a:ext>
            </a:extLst>
          </p:cNvPr>
          <p:cNvSpPr>
            <a:spLocks noGrp="1"/>
          </p:cNvSpPr>
          <p:nvPr>
            <p:ph sz="half" idx="1"/>
          </p:nvPr>
        </p:nvSpPr>
        <p:spPr>
          <a:xfrm>
            <a:off x="758952" y="2413169"/>
            <a:ext cx="6039340" cy="3368920"/>
          </a:xfrm>
        </p:spPr>
        <p:txBody>
          <a:bodyPr vert="horz" lIns="91440" tIns="45720" rIns="91440" bIns="45720" rtlCol="0" anchor="ctr">
            <a:normAutofit fontScale="92500"/>
          </a:bodyPr>
          <a:lstStyle/>
          <a:p>
            <a:pPr>
              <a:lnSpc>
                <a:spcPct val="100000"/>
              </a:lnSpc>
            </a:pPr>
            <a:r>
              <a:rPr lang="en-US" sz="1400" b="0" i="0" dirty="0">
                <a:effectLst/>
              </a:rPr>
              <a:t> </a:t>
            </a:r>
            <a:r>
              <a:rPr lang="en-US" sz="1600" b="1" i="0" baseline="30000" dirty="0">
                <a:effectLst/>
              </a:rPr>
              <a:t>8 </a:t>
            </a:r>
            <a:r>
              <a:rPr lang="en-US" sz="1600" b="0" i="0" dirty="0">
                <a:effectLst/>
              </a:rPr>
              <a:t>The </a:t>
            </a:r>
            <a:r>
              <a:rPr lang="en-US" sz="1600" b="0" i="0" cap="small" dirty="0">
                <a:effectLst/>
              </a:rPr>
              <a:t>Lord</a:t>
            </a:r>
            <a:r>
              <a:rPr lang="en-US" sz="1600" b="0" i="0" dirty="0">
                <a:effectLst/>
              </a:rPr>
              <a:t> said to Satan, “Have you considered </a:t>
            </a:r>
            <a:r>
              <a:rPr lang="en-US" sz="1600" b="0" i="1" dirty="0">
                <a:effectLst/>
              </a:rPr>
              <a:t>and</a:t>
            </a:r>
            <a:r>
              <a:rPr lang="en-US" sz="1600" b="0" i="0" dirty="0">
                <a:effectLst/>
              </a:rPr>
              <a:t> reflected on My servant Job? For there is none like him on the earth, a blameless and upright man, one who fears God [with reverence] and abstains from </a:t>
            </a:r>
            <a:r>
              <a:rPr lang="en-US" sz="1600" b="0" i="1" dirty="0">
                <a:effectLst/>
              </a:rPr>
              <a:t>and</a:t>
            </a:r>
            <a:r>
              <a:rPr lang="en-US" sz="1600" b="0" i="0" dirty="0">
                <a:effectLst/>
              </a:rPr>
              <a:t> turns away from evil [because he honors God].” </a:t>
            </a:r>
            <a:r>
              <a:rPr lang="en-US" sz="1600" b="1" i="0" baseline="30000" dirty="0">
                <a:effectLst/>
              </a:rPr>
              <a:t>9 </a:t>
            </a:r>
            <a:r>
              <a:rPr lang="en-US" sz="1600" b="0" i="0" dirty="0">
                <a:effectLst/>
              </a:rPr>
              <a:t>Then Satan answered the </a:t>
            </a:r>
            <a:r>
              <a:rPr lang="en-US" sz="1600" b="0" i="0" cap="small" dirty="0">
                <a:effectLst/>
              </a:rPr>
              <a:t>Lord</a:t>
            </a:r>
            <a:r>
              <a:rPr lang="en-US" sz="1600" b="0" i="0" dirty="0">
                <a:effectLst/>
              </a:rPr>
              <a:t>, “Does Job fear God for nothing? </a:t>
            </a:r>
            <a:r>
              <a:rPr lang="en-US" sz="1600" b="1" i="0" baseline="30000" dirty="0">
                <a:effectLst/>
              </a:rPr>
              <a:t>10 </a:t>
            </a:r>
            <a:r>
              <a:rPr lang="en-US" sz="1600" b="0" i="0" dirty="0">
                <a:effectLst/>
              </a:rPr>
              <a:t>Have You not put a hedge [of protection] around him and his house and all that he has, on every side? You have blessed the work of his hands [and conferred prosperity and happiness upon him], and his possessions have increased in the land. </a:t>
            </a:r>
            <a:r>
              <a:rPr lang="en-US" sz="1600" b="1" i="0" baseline="30000" dirty="0">
                <a:effectLst/>
              </a:rPr>
              <a:t>11 </a:t>
            </a:r>
            <a:r>
              <a:rPr lang="en-US" sz="1600" b="0" i="0" dirty="0">
                <a:effectLst/>
              </a:rPr>
              <a:t>But put forth Your hand now and touch (destroy) all that he has, and he will surely curse You to Your face.” </a:t>
            </a:r>
            <a:r>
              <a:rPr lang="en-US" sz="1600" b="1" i="0" baseline="30000" dirty="0">
                <a:effectLst/>
              </a:rPr>
              <a:t>12 </a:t>
            </a:r>
            <a:r>
              <a:rPr lang="en-US" sz="1600" b="0" i="0" dirty="0">
                <a:effectLst/>
              </a:rPr>
              <a:t>Then the </a:t>
            </a:r>
            <a:r>
              <a:rPr lang="en-US" sz="1600" b="0" i="0" cap="small" dirty="0">
                <a:effectLst/>
              </a:rPr>
              <a:t>Lord</a:t>
            </a:r>
            <a:r>
              <a:rPr lang="en-US" sz="1600" b="0" i="0" dirty="0">
                <a:effectLst/>
              </a:rPr>
              <a:t> said to Satan, “Behold, all that Job has is in your power, only do not put your hand on </a:t>
            </a:r>
            <a:r>
              <a:rPr lang="en-US" sz="1600" b="0" i="1" dirty="0">
                <a:effectLst/>
              </a:rPr>
              <a:t>the man</a:t>
            </a:r>
            <a:r>
              <a:rPr lang="en-US" sz="1600" b="0" i="0" dirty="0">
                <a:effectLst/>
              </a:rPr>
              <a:t> himself.” So Satan departed from the presence of the </a:t>
            </a:r>
            <a:r>
              <a:rPr lang="en-US" sz="1600" b="0" i="0" cap="small" dirty="0">
                <a:effectLst/>
              </a:rPr>
              <a:t>Lord</a:t>
            </a:r>
            <a:r>
              <a:rPr lang="en-US" sz="1600" b="0" i="0" dirty="0">
                <a:effectLst/>
              </a:rPr>
              <a:t>.</a:t>
            </a:r>
            <a:endParaRPr lang="en-US" sz="1600" dirty="0"/>
          </a:p>
        </p:txBody>
      </p:sp>
      <p:pic>
        <p:nvPicPr>
          <p:cNvPr id="8194" name="Picture 2" descr="The Satan and the Sons of God | Job 1:6-12 — Sound City Bible Church">
            <a:extLst>
              <a:ext uri="{FF2B5EF4-FFF2-40B4-BE49-F238E27FC236}">
                <a16:creationId xmlns:a16="http://schemas.microsoft.com/office/drawing/2014/main" id="{748801F3-70C7-48DC-8C1F-D8A10448E75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453951" y="2982206"/>
            <a:ext cx="3973000" cy="2232321"/>
          </a:xfrm>
          <a:prstGeom prst="rect">
            <a:avLst/>
          </a:prstGeom>
          <a:noFill/>
          <a:extLst>
            <a:ext uri="{909E8E84-426E-40DD-AFC4-6F175D3DCCD1}">
              <a14:hiddenFill xmlns:a14="http://schemas.microsoft.com/office/drawing/2010/main">
                <a:solidFill>
                  <a:srgbClr val="FFFFFF"/>
                </a:solidFill>
              </a14:hiddenFill>
            </a:ext>
          </a:extLst>
        </p:spPr>
      </p:pic>
      <p:sp>
        <p:nvSpPr>
          <p:cNvPr id="819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2872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37" name="Rectangle 13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4D0ECDA-0101-4A67-8AE7-4A18F3C556C6}"/>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bg1"/>
                </a:solidFill>
                <a:latin typeface="+mj-lt"/>
                <a:ea typeface="+mj-ea"/>
                <a:cs typeface="+mj-cs"/>
              </a:rPr>
              <a:t>Satan’s Methods of Attack</a:t>
            </a:r>
          </a:p>
        </p:txBody>
      </p:sp>
      <p:sp>
        <p:nvSpPr>
          <p:cNvPr id="2" name="Content Placeholder 1">
            <a:extLst>
              <a:ext uri="{FF2B5EF4-FFF2-40B4-BE49-F238E27FC236}">
                <a16:creationId xmlns:a16="http://schemas.microsoft.com/office/drawing/2014/main" id="{2BD54A7D-FFCA-4D60-AA8B-C3B653033389}"/>
              </a:ext>
            </a:extLst>
          </p:cNvPr>
          <p:cNvSpPr>
            <a:spLocks noGrp="1"/>
          </p:cNvSpPr>
          <p:nvPr>
            <p:ph sz="half" idx="1"/>
          </p:nvPr>
        </p:nvSpPr>
        <p:spPr>
          <a:xfrm>
            <a:off x="758952" y="2413169"/>
            <a:ext cx="6039340" cy="3368920"/>
          </a:xfrm>
        </p:spPr>
        <p:txBody>
          <a:bodyPr vert="horz" lIns="91440" tIns="45720" rIns="91440" bIns="45720" rtlCol="0" anchor="ctr">
            <a:normAutofit/>
          </a:bodyPr>
          <a:lstStyle/>
          <a:p>
            <a:pPr>
              <a:lnSpc>
                <a:spcPct val="100000"/>
              </a:lnSpc>
            </a:pPr>
            <a:r>
              <a:rPr lang="en-US" sz="1700" b="1" i="0" baseline="30000">
                <a:effectLst/>
              </a:rPr>
              <a:t>17 </a:t>
            </a:r>
            <a:r>
              <a:rPr lang="en-US" sz="1700" b="0" i="0">
                <a:effectLst/>
              </a:rPr>
              <a:t>While he was still speaking, another [messenger] also came and said, “The </a:t>
            </a:r>
            <a:r>
              <a:rPr lang="en-US" sz="1700" b="0" i="0" baseline="30000">
                <a:effectLst/>
              </a:rPr>
              <a:t>[</a:t>
            </a:r>
            <a:r>
              <a:rPr lang="en-US" sz="1700" b="0" i="0" baseline="30000">
                <a:effectLst/>
                <a:hlinkClick r:id="rId2" tooltip="See footnote f"/>
              </a:rPr>
              <a:t>f</a:t>
            </a:r>
            <a:r>
              <a:rPr lang="en-US" sz="1700" b="0" i="0" baseline="30000">
                <a:effectLst/>
              </a:rPr>
              <a:t>]</a:t>
            </a:r>
            <a:r>
              <a:rPr lang="en-US" sz="1700" b="0" i="0">
                <a:effectLst/>
              </a:rPr>
              <a:t>Chaldeans formed three bands and made a raid on the camels and have taken them away and have killed the servants with the edge of the sword, and I alone have escaped to tell you.” </a:t>
            </a:r>
            <a:r>
              <a:rPr lang="en-US" sz="1700" b="1" i="0" baseline="30000">
                <a:effectLst/>
              </a:rPr>
              <a:t>18 </a:t>
            </a:r>
            <a:r>
              <a:rPr lang="en-US" sz="1700" b="0" i="0">
                <a:effectLst/>
              </a:rPr>
              <a:t>While he was still speaking, another [messenger] also came and said, “Your sons and your daughters were eating and drinking wine in their oldest brother’s house, </a:t>
            </a:r>
            <a:r>
              <a:rPr lang="en-US" sz="1700" b="1" i="0" baseline="30000">
                <a:effectLst/>
              </a:rPr>
              <a:t>19 </a:t>
            </a:r>
            <a:r>
              <a:rPr lang="en-US" sz="1700" b="0" i="0">
                <a:effectLst/>
              </a:rPr>
              <a:t>and suddenly, a great wind came from across the desert, and struck the four corners of the house, and it fell on the young people and they died, and I alone have escaped to tell you.</a:t>
            </a:r>
            <a:endParaRPr lang="en-US" sz="1700"/>
          </a:p>
        </p:txBody>
      </p:sp>
      <p:pic>
        <p:nvPicPr>
          <p:cNvPr id="9218" name="Picture 2" descr="The Satan and the Sons of God | Job 1:6-12 — Sound City Bible Church">
            <a:extLst>
              <a:ext uri="{FF2B5EF4-FFF2-40B4-BE49-F238E27FC236}">
                <a16:creationId xmlns:a16="http://schemas.microsoft.com/office/drawing/2014/main" id="{1EABB794-6EDE-4600-AE80-0B482B672E2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53951" y="2982206"/>
            <a:ext cx="3973000" cy="2232321"/>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3419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2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9221" name="Rectangle 13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4D0ECDA-0101-4A67-8AE7-4A18F3C556C6}"/>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sz="5100" i="1" kern="1200" spc="100" baseline="0">
                <a:solidFill>
                  <a:schemeClr val="tx1">
                    <a:lumMod val="85000"/>
                    <a:lumOff val="15000"/>
                  </a:schemeClr>
                </a:solidFill>
                <a:latin typeface="+mj-lt"/>
                <a:ea typeface="+mj-ea"/>
                <a:cs typeface="+mj-cs"/>
              </a:rPr>
              <a:t>Satan’s Methods of Attack</a:t>
            </a:r>
          </a:p>
        </p:txBody>
      </p:sp>
      <p:cxnSp>
        <p:nvCxnSpPr>
          <p:cNvPr id="9222" name="Straight Connector 138">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2BD54A7D-FFCA-4D60-AA8B-C3B653033389}"/>
              </a:ext>
            </a:extLst>
          </p:cNvPr>
          <p:cNvSpPr>
            <a:spLocks noGrp="1"/>
          </p:cNvSpPr>
          <p:nvPr>
            <p:ph sz="half" idx="1"/>
          </p:nvPr>
        </p:nvSpPr>
        <p:spPr>
          <a:xfrm>
            <a:off x="758826" y="3161684"/>
            <a:ext cx="4782166" cy="2620405"/>
          </a:xfrm>
        </p:spPr>
        <p:txBody>
          <a:bodyPr vert="horz" lIns="91440" tIns="45720" rIns="91440" bIns="45720" rtlCol="0">
            <a:normAutofit/>
          </a:bodyPr>
          <a:lstStyle/>
          <a:p>
            <a:pPr>
              <a:lnSpc>
                <a:spcPct val="100000"/>
              </a:lnSpc>
            </a:pPr>
            <a:r>
              <a:rPr lang="en-US" sz="1300" b="1" i="0" baseline="30000">
                <a:effectLst/>
              </a:rPr>
              <a:t>13 </a:t>
            </a:r>
            <a:r>
              <a:rPr lang="en-US" sz="1300" b="0" i="0">
                <a:effectLst/>
              </a:rPr>
              <a:t>Now there was a day when Job’s sons and daughters were eating and drinking wine in their oldest brother’s house, </a:t>
            </a:r>
            <a:r>
              <a:rPr lang="en-US" sz="1300" b="1" i="0" baseline="30000">
                <a:effectLst/>
              </a:rPr>
              <a:t>14 </a:t>
            </a:r>
            <a:r>
              <a:rPr lang="en-US" sz="1300" b="0" i="0">
                <a:effectLst/>
              </a:rPr>
              <a:t>and a messenger came to Job and said, “The oxen were plowing and the donkeys were feeding beside them, </a:t>
            </a:r>
            <a:r>
              <a:rPr lang="en-US" sz="1300" b="1" i="0" baseline="30000">
                <a:effectLst/>
              </a:rPr>
              <a:t>15 </a:t>
            </a:r>
            <a:r>
              <a:rPr lang="en-US" sz="1300" b="0" i="0">
                <a:effectLst/>
              </a:rPr>
              <a:t>and the </a:t>
            </a:r>
            <a:r>
              <a:rPr lang="en-US" sz="1300" b="0" i="0" baseline="30000">
                <a:effectLst/>
              </a:rPr>
              <a:t>[</a:t>
            </a:r>
            <a:r>
              <a:rPr lang="en-US" sz="1300" b="0" i="0" baseline="30000">
                <a:effectLst/>
                <a:hlinkClick r:id="rId2" tooltip="See footnote e"/>
              </a:rPr>
              <a:t>e</a:t>
            </a:r>
            <a:r>
              <a:rPr lang="en-US" sz="1300" b="0" i="0" baseline="30000">
                <a:effectLst/>
              </a:rPr>
              <a:t>]</a:t>
            </a:r>
            <a:r>
              <a:rPr lang="en-US" sz="1300" b="0" i="0">
                <a:effectLst/>
              </a:rPr>
              <a:t>Sabeans attacked </a:t>
            </a:r>
            <a:r>
              <a:rPr lang="en-US" sz="1300" b="0" i="1">
                <a:effectLst/>
              </a:rPr>
              <a:t>and</a:t>
            </a:r>
            <a:r>
              <a:rPr lang="en-US" sz="1300" b="0" i="0">
                <a:effectLst/>
              </a:rPr>
              <a:t> swooped down on them and took away the animals. They also killed the servants with the edge of the sword, and I alone have escaped to tell you.” </a:t>
            </a:r>
            <a:r>
              <a:rPr lang="en-US" sz="1300" b="1" i="0" baseline="30000">
                <a:effectLst/>
              </a:rPr>
              <a:t>16 </a:t>
            </a:r>
            <a:r>
              <a:rPr lang="en-US" sz="1300" b="0" i="0">
                <a:effectLst/>
              </a:rPr>
              <a:t>While he was still speaking, another [messenger] also came and said, “The fire of God (lightning) has fallen from the heavens and has burned up the sheep and the servants and consumed them, and I alone have escaped to tell you.” </a:t>
            </a:r>
            <a:endParaRPr lang="en-US" sz="1300"/>
          </a:p>
        </p:txBody>
      </p:sp>
      <p:pic>
        <p:nvPicPr>
          <p:cNvPr id="9218" name="Picture 2" descr="The Satan and the Sons of God | Job 1:6-12 — Sound City Bible Church">
            <a:extLst>
              <a:ext uri="{FF2B5EF4-FFF2-40B4-BE49-F238E27FC236}">
                <a16:creationId xmlns:a16="http://schemas.microsoft.com/office/drawing/2014/main" id="{1EABB794-6EDE-4600-AE80-0B482B672E2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231886" y="1803460"/>
            <a:ext cx="5221611" cy="2933881"/>
          </a:xfrm>
          <a:prstGeom prst="rect">
            <a:avLst/>
          </a:prstGeom>
          <a:noFill/>
          <a:extLst>
            <a:ext uri="{909E8E84-426E-40DD-AFC4-6F175D3DCCD1}">
              <a14:hiddenFill xmlns:a14="http://schemas.microsoft.com/office/drawing/2010/main">
                <a:solidFill>
                  <a:srgbClr val="FFFFFF"/>
                </a:solidFill>
              </a14:hiddenFill>
            </a:ext>
          </a:extLst>
        </p:spPr>
      </p:pic>
      <p:sp>
        <p:nvSpPr>
          <p:cNvPr id="92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3490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3BB1B4-660F-47FC-AB2A-1947DA9544D6}"/>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bg1"/>
                </a:solidFill>
                <a:latin typeface="+mj-lt"/>
                <a:ea typeface="+mj-ea"/>
                <a:cs typeface="+mj-cs"/>
              </a:rPr>
              <a:t>Satan’s Attacks</a:t>
            </a:r>
          </a:p>
        </p:txBody>
      </p:sp>
      <p:sp>
        <p:nvSpPr>
          <p:cNvPr id="2" name="Content Placeholder 1">
            <a:extLst>
              <a:ext uri="{FF2B5EF4-FFF2-40B4-BE49-F238E27FC236}">
                <a16:creationId xmlns:a16="http://schemas.microsoft.com/office/drawing/2014/main" id="{D1886D5C-21A2-4C59-9236-41CE159CB195}"/>
              </a:ext>
            </a:extLst>
          </p:cNvPr>
          <p:cNvSpPr>
            <a:spLocks noGrp="1"/>
          </p:cNvSpPr>
          <p:nvPr>
            <p:ph sz="half" idx="1"/>
          </p:nvPr>
        </p:nvSpPr>
        <p:spPr>
          <a:xfrm>
            <a:off x="758952" y="2413169"/>
            <a:ext cx="6039340" cy="3368920"/>
          </a:xfrm>
        </p:spPr>
        <p:txBody>
          <a:bodyPr vert="horz" lIns="91440" tIns="45720" rIns="91440" bIns="45720" rtlCol="0" anchor="ctr">
            <a:normAutofit/>
          </a:bodyPr>
          <a:lstStyle/>
          <a:p>
            <a:r>
              <a:rPr lang="en-US"/>
              <a:t>He attacks in the physical realm what is ‘attackable’</a:t>
            </a:r>
          </a:p>
          <a:p>
            <a:r>
              <a:rPr lang="en-US"/>
              <a:t>He can use the elements like lightning, wind and storms to attack and destroy</a:t>
            </a:r>
          </a:p>
          <a:p>
            <a:r>
              <a:rPr lang="en-US"/>
              <a:t>He can use people under his control to kill and destroy</a:t>
            </a:r>
          </a:p>
          <a:p>
            <a:r>
              <a:rPr lang="en-US"/>
              <a:t>He can inflict human bodies with illness and disease</a:t>
            </a:r>
          </a:p>
        </p:txBody>
      </p:sp>
      <p:pic>
        <p:nvPicPr>
          <p:cNvPr id="11266" name="Picture 2" descr="The Satan and the Sons of God | Job 1:6-12 — Sound City Bible Church">
            <a:extLst>
              <a:ext uri="{FF2B5EF4-FFF2-40B4-BE49-F238E27FC236}">
                <a16:creationId xmlns:a16="http://schemas.microsoft.com/office/drawing/2014/main" id="{CF97508C-148F-4976-B7B1-266295029BD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453951" y="2982206"/>
            <a:ext cx="3973000" cy="2232321"/>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4385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FB6AB0-AF27-47CA-A5A4-F639B7314CA6}"/>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Satan’s Limits</a:t>
            </a:r>
          </a:p>
        </p:txBody>
      </p:sp>
      <p:cxnSp>
        <p:nvCxnSpPr>
          <p:cNvPr id="75" name="Straight Connector 74">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The Satan and the Sons of God | Job 1:6-12 — Sound City Bible Church">
            <a:extLst>
              <a:ext uri="{FF2B5EF4-FFF2-40B4-BE49-F238E27FC236}">
                <a16:creationId xmlns:a16="http://schemas.microsoft.com/office/drawing/2014/main" id="{F58F9DEE-6074-43CC-9249-1DEF163E6BC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112739" y="2369489"/>
            <a:ext cx="6068128" cy="34095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20FE68D-0283-4058-93D3-FD918680D2C2}"/>
              </a:ext>
            </a:extLst>
          </p:cNvPr>
          <p:cNvSpPr>
            <a:spLocks noGrp="1"/>
          </p:cNvSpPr>
          <p:nvPr>
            <p:ph sz="half" idx="1"/>
          </p:nvPr>
        </p:nvSpPr>
        <p:spPr>
          <a:xfrm>
            <a:off x="7888666" y="2202302"/>
            <a:ext cx="3541205" cy="3579788"/>
          </a:xfrm>
        </p:spPr>
        <p:txBody>
          <a:bodyPr vert="horz" lIns="91440" tIns="45720" rIns="91440" bIns="45720" rtlCol="0">
            <a:normAutofit lnSpcReduction="10000"/>
          </a:bodyPr>
          <a:lstStyle/>
          <a:p>
            <a:pPr>
              <a:lnSpc>
                <a:spcPct val="100000"/>
              </a:lnSpc>
            </a:pPr>
            <a:r>
              <a:rPr lang="en-US" sz="1700" dirty="0"/>
              <a:t>Satan can only go as far as God’s boundary</a:t>
            </a:r>
          </a:p>
          <a:p>
            <a:pPr>
              <a:lnSpc>
                <a:spcPct val="100000"/>
              </a:lnSpc>
            </a:pPr>
            <a:r>
              <a:rPr lang="en-US" sz="1700" dirty="0"/>
              <a:t>He cannot touch what God protects</a:t>
            </a:r>
          </a:p>
          <a:p>
            <a:pPr>
              <a:lnSpc>
                <a:spcPct val="100000"/>
              </a:lnSpc>
            </a:pPr>
            <a:r>
              <a:rPr lang="en-US" sz="1700" dirty="0"/>
              <a:t>He does not know what God knows</a:t>
            </a:r>
          </a:p>
          <a:p>
            <a:pPr>
              <a:lnSpc>
                <a:spcPct val="100000"/>
              </a:lnSpc>
            </a:pPr>
            <a:r>
              <a:rPr lang="en-US" sz="1700" dirty="0"/>
              <a:t>Satan is not everywhere at once</a:t>
            </a:r>
          </a:p>
          <a:p>
            <a:pPr>
              <a:lnSpc>
                <a:spcPct val="100000"/>
              </a:lnSpc>
            </a:pPr>
            <a:r>
              <a:rPr lang="en-US" sz="1700" dirty="0"/>
              <a:t>He is confined to the realm where he has been banished by God</a:t>
            </a:r>
          </a:p>
          <a:p>
            <a:pPr>
              <a:lnSpc>
                <a:spcPct val="100000"/>
              </a:lnSpc>
            </a:pPr>
            <a:r>
              <a:rPr lang="en-US" sz="1700" dirty="0"/>
              <a:t>Note that Satan couldn’t kill Job!</a:t>
            </a:r>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66076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7"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298"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769FC8-0C35-4267-AA33-CF3C7826D82F}"/>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Satan’s Temptation of Christ</a:t>
            </a:r>
          </a:p>
        </p:txBody>
      </p:sp>
      <p:cxnSp>
        <p:nvCxnSpPr>
          <p:cNvPr id="12299" name="Straight Connector 74">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descr="Why Did Satan Tempt Christ? The Temptation of Jesus in the Wilderness">
            <a:extLst>
              <a:ext uri="{FF2B5EF4-FFF2-40B4-BE49-F238E27FC236}">
                <a16:creationId xmlns:a16="http://schemas.microsoft.com/office/drawing/2014/main" id="{CF35A9FE-4D5F-40A5-BDCA-B3500150F9E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74088" y="2369489"/>
            <a:ext cx="6545430" cy="34095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B40D11F-6106-4DEA-BFA9-CEF9A2B0416A}"/>
              </a:ext>
            </a:extLst>
          </p:cNvPr>
          <p:cNvSpPr>
            <a:spLocks noGrp="1"/>
          </p:cNvSpPr>
          <p:nvPr>
            <p:ph sz="half" idx="1"/>
          </p:nvPr>
        </p:nvSpPr>
        <p:spPr>
          <a:xfrm>
            <a:off x="7888666" y="2202302"/>
            <a:ext cx="3541205" cy="3579788"/>
          </a:xfrm>
        </p:spPr>
        <p:txBody>
          <a:bodyPr vert="horz" lIns="91440" tIns="45720" rIns="91440" bIns="45720" rtlCol="0">
            <a:normAutofit/>
          </a:bodyPr>
          <a:lstStyle/>
          <a:p>
            <a:pPr>
              <a:lnSpc>
                <a:spcPct val="100000"/>
              </a:lnSpc>
            </a:pPr>
            <a:r>
              <a:rPr lang="en-US" sz="1400" b="1" i="0" baseline="30000" dirty="0">
                <a:effectLst/>
              </a:rPr>
              <a:t>5 </a:t>
            </a:r>
            <a:r>
              <a:rPr lang="en-US" sz="1400" b="0" i="0" dirty="0">
                <a:effectLst/>
              </a:rPr>
              <a:t>Then he led Jesus up [to a high mountain] and displayed before Him all the kingdoms of the inhabited earth [and their magnificence] in the twinkling of an eye. </a:t>
            </a:r>
            <a:r>
              <a:rPr lang="en-US" sz="1400" b="1" i="0" baseline="30000" dirty="0">
                <a:effectLst/>
              </a:rPr>
              <a:t>6 </a:t>
            </a:r>
            <a:r>
              <a:rPr lang="en-US" sz="1400" b="0" i="0" dirty="0">
                <a:effectLst/>
              </a:rPr>
              <a:t>And the devil said to Him, “I will give You all this realm and its glory [its power, its renown]; because </a:t>
            </a:r>
            <a:r>
              <a:rPr lang="en-US" sz="1400" b="0" i="0" dirty="0">
                <a:effectLst/>
                <a:highlight>
                  <a:srgbClr val="FFFF00"/>
                </a:highlight>
              </a:rPr>
              <a:t>it has been handed over to me, </a:t>
            </a:r>
            <a:r>
              <a:rPr lang="en-US" sz="1400" b="0" i="0" dirty="0">
                <a:effectLst/>
              </a:rPr>
              <a:t>and I give it to whomever I wish. </a:t>
            </a:r>
            <a:r>
              <a:rPr lang="en-US" sz="1400" b="1" i="0" baseline="30000" dirty="0">
                <a:effectLst/>
              </a:rPr>
              <a:t>7 </a:t>
            </a:r>
            <a:r>
              <a:rPr lang="en-US" sz="1400" b="0" i="0" dirty="0">
                <a:effectLst/>
              </a:rPr>
              <a:t>Therefore if You worship before me, it will all be Yours.” </a:t>
            </a:r>
            <a:r>
              <a:rPr lang="en-US" sz="1400" b="1" i="0" baseline="30000" dirty="0">
                <a:effectLst/>
              </a:rPr>
              <a:t>8 </a:t>
            </a:r>
            <a:r>
              <a:rPr lang="en-US" sz="1400" b="0" i="0" dirty="0">
                <a:effectLst/>
              </a:rPr>
              <a:t>Jesus replied to him, “It is written </a:t>
            </a:r>
            <a:r>
              <a:rPr lang="en-US" sz="1400" b="0" i="1" dirty="0">
                <a:effectLst/>
              </a:rPr>
              <a:t>and</a:t>
            </a:r>
            <a:r>
              <a:rPr lang="en-US" sz="1400" b="0" i="0" dirty="0">
                <a:effectLst/>
              </a:rPr>
              <a:t> forever remains written, ‘</a:t>
            </a:r>
            <a:r>
              <a:rPr lang="en-US" sz="1400" b="0" i="0" cap="small" dirty="0">
                <a:effectLst/>
              </a:rPr>
              <a:t>You shall worship the Lord your God and serve only Him</a:t>
            </a:r>
            <a:r>
              <a:rPr lang="en-US" sz="1400" b="0" i="0" dirty="0">
                <a:effectLst/>
              </a:rPr>
              <a:t>.’” </a:t>
            </a:r>
            <a:r>
              <a:rPr lang="en-US" sz="1400" dirty="0"/>
              <a:t>Luke 4:5-8</a:t>
            </a:r>
          </a:p>
        </p:txBody>
      </p:sp>
      <p:sp>
        <p:nvSpPr>
          <p:cNvPr id="1230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9200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37" name="Rectangle 13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769FC8-0C35-4267-AA33-CF3C7826D82F}"/>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 is the prince over the world</a:t>
            </a:r>
          </a:p>
        </p:txBody>
      </p:sp>
      <p:cxnSp>
        <p:nvCxnSpPr>
          <p:cNvPr id="139" name="Straight Connector 138">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descr="Why Did Satan Tempt Christ? The Temptation of Jesus in the Wilderness">
            <a:extLst>
              <a:ext uri="{FF2B5EF4-FFF2-40B4-BE49-F238E27FC236}">
                <a16:creationId xmlns:a16="http://schemas.microsoft.com/office/drawing/2014/main" id="{CF35A9FE-4D5F-40A5-BDCA-B3500150F9E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5974" b="-1"/>
          <a:stretch/>
        </p:blipFill>
        <p:spPr bwMode="auto">
          <a:xfrm>
            <a:off x="20" y="2202302"/>
            <a:ext cx="7534635" cy="467098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B40D11F-6106-4DEA-BFA9-CEF9A2B0416A}"/>
              </a:ext>
            </a:extLst>
          </p:cNvPr>
          <p:cNvSpPr>
            <a:spLocks noGrp="1"/>
          </p:cNvSpPr>
          <p:nvPr>
            <p:ph sz="half" idx="1"/>
          </p:nvPr>
        </p:nvSpPr>
        <p:spPr>
          <a:xfrm>
            <a:off x="7888666" y="2202302"/>
            <a:ext cx="3541205" cy="3579788"/>
          </a:xfrm>
        </p:spPr>
        <p:txBody>
          <a:bodyPr vert="horz" lIns="91440" tIns="45720" rIns="91440" bIns="45720" rtlCol="0">
            <a:normAutofit/>
          </a:bodyPr>
          <a:lstStyle/>
          <a:p>
            <a:r>
              <a:rPr lang="en-US" b="1" i="0" baseline="30000" dirty="0">
                <a:effectLst/>
              </a:rPr>
              <a:t>19 </a:t>
            </a:r>
            <a:r>
              <a:rPr lang="en-US" b="0" i="0" dirty="0">
                <a:effectLst/>
              </a:rPr>
              <a:t>We know that we are of God, and the whole world lies </a:t>
            </a:r>
            <a:r>
              <a:rPr lang="en-US" b="0" i="1" dirty="0">
                <a:effectLst/>
              </a:rPr>
              <a:t>under the sway of</a:t>
            </a:r>
            <a:r>
              <a:rPr lang="en-US" b="0" i="0" dirty="0">
                <a:effectLst/>
              </a:rPr>
              <a:t> the wicked one. </a:t>
            </a:r>
            <a:r>
              <a:rPr lang="en-US" dirty="0"/>
              <a:t>1 John 5:19</a:t>
            </a:r>
          </a:p>
          <a:p>
            <a:pPr indent="0">
              <a:buFont typeface="Arial" panose="020B0604020202020204" pitchFamily="34" charset="0"/>
              <a:buNone/>
            </a:pPr>
            <a:r>
              <a:rPr lang="en-US" b="1" i="0" baseline="30000" dirty="0">
                <a:effectLst/>
              </a:rPr>
              <a:t>30 </a:t>
            </a:r>
            <a:r>
              <a:rPr lang="en-US" b="0" i="0" dirty="0">
                <a:effectLst/>
              </a:rPr>
              <a:t>I will no longer talk much with you, </a:t>
            </a:r>
            <a:r>
              <a:rPr lang="en-US" b="0" i="0" dirty="0">
                <a:effectLst/>
                <a:highlight>
                  <a:srgbClr val="FFFF00"/>
                </a:highlight>
              </a:rPr>
              <a:t>for the ruler of this world </a:t>
            </a:r>
            <a:r>
              <a:rPr lang="en-US" b="0" i="0" dirty="0">
                <a:effectLst/>
              </a:rPr>
              <a:t>is coming, and he has nothing in Me</a:t>
            </a:r>
          </a:p>
          <a:p>
            <a:pPr indent="0">
              <a:buFont typeface="Arial" panose="020B0604020202020204" pitchFamily="34" charset="0"/>
              <a:buNone/>
            </a:pPr>
            <a:r>
              <a:rPr lang="en-US" dirty="0"/>
              <a:t>John 14:30</a:t>
            </a:r>
          </a:p>
        </p:txBody>
      </p:sp>
      <p:sp>
        <p:nvSpPr>
          <p:cNvPr id="14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9306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769FC8-0C35-4267-AA33-CF3C7826D82F}"/>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 is Temptation Personified</a:t>
            </a:r>
          </a:p>
        </p:txBody>
      </p:sp>
      <p:cxnSp>
        <p:nvCxnSpPr>
          <p:cNvPr id="14" name="Straight Connector 13">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Why Did Satan Tempt Christ? The Temptation of Jesus in the Wilderness">
            <a:extLst>
              <a:ext uri="{FF2B5EF4-FFF2-40B4-BE49-F238E27FC236}">
                <a16:creationId xmlns:a16="http://schemas.microsoft.com/office/drawing/2014/main" id="{C4E60DB0-B663-49AD-ABB2-9664464F116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74088" y="2369489"/>
            <a:ext cx="6545430" cy="34095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B40D11F-6106-4DEA-BFA9-CEF9A2B0416A}"/>
              </a:ext>
            </a:extLst>
          </p:cNvPr>
          <p:cNvSpPr>
            <a:spLocks noGrp="1"/>
          </p:cNvSpPr>
          <p:nvPr>
            <p:ph sz="half" idx="1"/>
          </p:nvPr>
        </p:nvSpPr>
        <p:spPr>
          <a:xfrm>
            <a:off x="7888666" y="2202302"/>
            <a:ext cx="3541205" cy="3579788"/>
          </a:xfrm>
        </p:spPr>
        <p:txBody>
          <a:bodyPr vert="horz" lIns="91440" tIns="45720" rIns="91440" bIns="45720" rtlCol="0">
            <a:normAutofit/>
          </a:bodyPr>
          <a:lstStyle/>
          <a:p>
            <a:pPr>
              <a:lnSpc>
                <a:spcPct val="100000"/>
              </a:lnSpc>
            </a:pPr>
            <a:r>
              <a:rPr lang="en-US" b="1" i="0" baseline="30000" dirty="0">
                <a:effectLst/>
              </a:rPr>
              <a:t>8 </a:t>
            </a:r>
            <a:r>
              <a:rPr lang="en-US" b="0" i="0" dirty="0">
                <a:effectLst/>
              </a:rPr>
              <a:t>Be </a:t>
            </a:r>
            <a:r>
              <a:rPr lang="en-US" b="0" i="0" baseline="30000" dirty="0">
                <a:effectLst/>
              </a:rPr>
              <a:t>[</a:t>
            </a:r>
            <a:r>
              <a:rPr lang="en-US" b="0" i="0" dirty="0">
                <a:effectLst/>
              </a:rPr>
              <a:t>sober, be vigilant; because your adversary the devil walks about like a roaring lion, seeking whom he may devour. </a:t>
            </a:r>
            <a:r>
              <a:rPr lang="en-US" b="1" i="0" baseline="30000" dirty="0">
                <a:effectLst/>
              </a:rPr>
              <a:t>9 </a:t>
            </a:r>
            <a:r>
              <a:rPr lang="en-US" b="0" i="0" dirty="0">
                <a:effectLst/>
              </a:rPr>
              <a:t>Resist him, steadfast in the faith, knowing that the same sufferings are experienced by your brotherhood in the world. 1 Peter 5:8</a:t>
            </a:r>
            <a:endParaRPr lang="en-US" dirty="0"/>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270758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5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4354" name="Rectangle 7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769FC8-0C35-4267-AA33-CF3C7826D82F}"/>
              </a:ext>
            </a:extLst>
          </p:cNvPr>
          <p:cNvSpPr>
            <a:spLocks noGrp="1"/>
          </p:cNvSpPr>
          <p:nvPr>
            <p:ph type="title"/>
          </p:nvPr>
        </p:nvSpPr>
        <p:spPr>
          <a:xfrm>
            <a:off x="5877532" y="1063255"/>
            <a:ext cx="5312254" cy="1806727"/>
          </a:xfrm>
        </p:spPr>
        <p:txBody>
          <a:bodyPr vert="horz" lIns="91440" tIns="45720" rIns="91440" bIns="45720" rtlCol="0" anchor="t">
            <a:normAutofit/>
          </a:bodyPr>
          <a:lstStyle/>
          <a:p>
            <a:r>
              <a:rPr lang="en-US" i="1" kern="1200" spc="100" baseline="0">
                <a:solidFill>
                  <a:schemeClr val="tx1">
                    <a:lumMod val="85000"/>
                    <a:lumOff val="15000"/>
                  </a:schemeClr>
                </a:solidFill>
                <a:latin typeface="+mj-lt"/>
                <a:ea typeface="+mj-ea"/>
                <a:cs typeface="+mj-cs"/>
              </a:rPr>
              <a:t>Satan is the father of lies.</a:t>
            </a:r>
            <a:endParaRPr lang="en-US" i="1" kern="1200" spc="100" baseline="0" dirty="0">
              <a:solidFill>
                <a:schemeClr val="tx1">
                  <a:lumMod val="85000"/>
                  <a:lumOff val="15000"/>
                </a:schemeClr>
              </a:solidFill>
              <a:latin typeface="+mj-lt"/>
              <a:ea typeface="+mj-ea"/>
              <a:cs typeface="+mj-cs"/>
            </a:endParaRPr>
          </a:p>
        </p:txBody>
      </p:sp>
      <p:pic>
        <p:nvPicPr>
          <p:cNvPr id="14338" name="Picture 2" descr="A green snake on a branch&#10;&#10;Description automatically generated with low confidence">
            <a:extLst>
              <a:ext uri="{FF2B5EF4-FFF2-40B4-BE49-F238E27FC236}">
                <a16:creationId xmlns:a16="http://schemas.microsoft.com/office/drawing/2014/main" id="{5F66974D-2B4F-4E2D-A016-BDDC77B3E87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1162" r="16064"/>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14355" name="Straight Connector 79">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0B40D11F-6106-4DEA-BFA9-CEF9A2B0416A}"/>
              </a:ext>
            </a:extLst>
          </p:cNvPr>
          <p:cNvSpPr>
            <a:spLocks noGrp="1"/>
          </p:cNvSpPr>
          <p:nvPr>
            <p:ph sz="half" idx="1"/>
          </p:nvPr>
        </p:nvSpPr>
        <p:spPr>
          <a:xfrm>
            <a:off x="5877532" y="3309582"/>
            <a:ext cx="5312254" cy="2485157"/>
          </a:xfrm>
        </p:spPr>
        <p:txBody>
          <a:bodyPr vert="horz" lIns="91440" tIns="45720" rIns="91440" bIns="45720" rtlCol="0">
            <a:normAutofit/>
          </a:bodyPr>
          <a:lstStyle/>
          <a:p>
            <a:r>
              <a:rPr lang="en-US" sz="1900" b="0" i="0" dirty="0">
                <a:effectLst/>
              </a:rPr>
              <a:t> He was a murderer from the beginning and does not stand in the truth because there is no truth in him. When he lies, he speaks what is natural to him, for he is a liar and the father of lies </a:t>
            </a:r>
            <a:r>
              <a:rPr lang="en-US" sz="1900" b="0" i="1" dirty="0">
                <a:effectLst/>
              </a:rPr>
              <a:t>and</a:t>
            </a:r>
            <a:r>
              <a:rPr lang="en-US" sz="1900" b="0" i="0" dirty="0">
                <a:effectLst/>
              </a:rPr>
              <a:t> half-truths. John 8:44b</a:t>
            </a:r>
          </a:p>
          <a:p>
            <a:r>
              <a:rPr lang="en-US" sz="1900" dirty="0"/>
              <a:t>…but you shall know the truth and the truth shall set you free! John 8:32</a:t>
            </a:r>
          </a:p>
        </p:txBody>
      </p:sp>
      <p:sp>
        <p:nvSpPr>
          <p:cNvPr id="1435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19149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6"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3077"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4F73ECE-5650-416A-9B6B-6683F4B676DD}"/>
              </a:ext>
            </a:extLst>
          </p:cNvPr>
          <p:cNvSpPr>
            <a:spLocks noGrp="1"/>
          </p:cNvSpPr>
          <p:nvPr>
            <p:ph type="title"/>
          </p:nvPr>
        </p:nvSpPr>
        <p:spPr>
          <a:xfrm>
            <a:off x="5877532" y="1063255"/>
            <a:ext cx="5312254" cy="1806727"/>
          </a:xfrm>
        </p:spPr>
        <p:txBody>
          <a:bodyPr vert="horz" lIns="91440" tIns="45720" rIns="91440" bIns="45720" rtlCol="0" anchor="t">
            <a:normAutofit/>
          </a:bodyPr>
          <a:lstStyle/>
          <a:p>
            <a:r>
              <a:rPr lang="en-US" i="1" kern="1200" spc="100" baseline="0">
                <a:solidFill>
                  <a:schemeClr val="tx1">
                    <a:lumMod val="85000"/>
                    <a:lumOff val="15000"/>
                  </a:schemeClr>
                </a:solidFill>
                <a:latin typeface="+mj-lt"/>
                <a:ea typeface="+mj-ea"/>
                <a:cs typeface="+mj-cs"/>
              </a:rPr>
              <a:t>How Powerful is the Devil?</a:t>
            </a:r>
          </a:p>
        </p:txBody>
      </p:sp>
      <p:pic>
        <p:nvPicPr>
          <p:cNvPr id="3074" name="Picture 2" descr="The Devil: Origin, Bible, Lucifer - HISTORY">
            <a:extLst>
              <a:ext uri="{FF2B5EF4-FFF2-40B4-BE49-F238E27FC236}">
                <a16:creationId xmlns:a16="http://schemas.microsoft.com/office/drawing/2014/main" id="{414D548C-DE00-4F5B-AEA4-A39BD56CC55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282" r="36685"/>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3078" name="Straight Connector 74">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4D130CE0-D2CE-4A7A-8D93-911D3CC673F2}"/>
              </a:ext>
            </a:extLst>
          </p:cNvPr>
          <p:cNvSpPr>
            <a:spLocks noGrp="1"/>
          </p:cNvSpPr>
          <p:nvPr>
            <p:ph sz="half" idx="2"/>
          </p:nvPr>
        </p:nvSpPr>
        <p:spPr>
          <a:xfrm>
            <a:off x="5877532" y="3309582"/>
            <a:ext cx="5312254" cy="2485157"/>
          </a:xfrm>
        </p:spPr>
        <p:txBody>
          <a:bodyPr vert="horz" lIns="91440" tIns="45720" rIns="91440" bIns="45720" rtlCol="0">
            <a:normAutofit/>
          </a:bodyPr>
          <a:lstStyle/>
          <a:p>
            <a:pPr indent="0">
              <a:buFont typeface="Arial" panose="020B0604020202020204" pitchFamily="34" charset="0"/>
              <a:buNone/>
            </a:pPr>
            <a:r>
              <a:rPr lang="en-US" dirty="0"/>
              <a:t>We will use this session to examine the extent of Satan's authority or power. This is important in the scheme of things as we unpack the spiritual world versus the physical world, we live in.</a:t>
            </a:r>
          </a:p>
        </p:txBody>
      </p:sp>
      <p:sp>
        <p:nvSpPr>
          <p:cNvPr id="307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16542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98"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6399"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E4C0E9-05F6-45C9-92EA-D5D454AA07CF}"/>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 Blinds</a:t>
            </a:r>
          </a:p>
        </p:txBody>
      </p:sp>
      <p:cxnSp>
        <p:nvCxnSpPr>
          <p:cNvPr id="16400" name="Straight Connector 74">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6386" name="Picture 2" descr="2 CORINTHIANS 4:3-4: In What Way Has Satan Blinded the Minds of the  Unbelievers? – Christian Publishing House Blog">
            <a:extLst>
              <a:ext uri="{FF2B5EF4-FFF2-40B4-BE49-F238E27FC236}">
                <a16:creationId xmlns:a16="http://schemas.microsoft.com/office/drawing/2014/main" id="{533BF44F-B7B4-4AEE-86B9-2A54E918BBE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58952" y="2503516"/>
            <a:ext cx="6775703" cy="314146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11D637D-DD48-4F15-8EE0-7CFEA97BF0B8}"/>
              </a:ext>
            </a:extLst>
          </p:cNvPr>
          <p:cNvSpPr>
            <a:spLocks noGrp="1"/>
          </p:cNvSpPr>
          <p:nvPr>
            <p:ph sz="half" idx="1"/>
          </p:nvPr>
        </p:nvSpPr>
        <p:spPr>
          <a:xfrm>
            <a:off x="7888666" y="2202302"/>
            <a:ext cx="3541205" cy="3579788"/>
          </a:xfrm>
        </p:spPr>
        <p:txBody>
          <a:bodyPr vert="horz" lIns="91440" tIns="45720" rIns="91440" bIns="45720" rtlCol="0">
            <a:normAutofit/>
          </a:bodyPr>
          <a:lstStyle/>
          <a:p>
            <a:pPr>
              <a:lnSpc>
                <a:spcPct val="100000"/>
              </a:lnSpc>
            </a:pPr>
            <a:r>
              <a:rPr lang="en-US" sz="1700" b="0" i="0" dirty="0">
                <a:effectLst/>
              </a:rPr>
              <a:t> </a:t>
            </a:r>
            <a:r>
              <a:rPr lang="en-US" sz="1700" b="1" i="0" baseline="30000" dirty="0">
                <a:effectLst/>
              </a:rPr>
              <a:t>4 </a:t>
            </a:r>
            <a:r>
              <a:rPr lang="en-US" sz="1700" b="0" i="0" dirty="0">
                <a:effectLst/>
              </a:rPr>
              <a:t>among them the god of this world [Satan] has blinded the minds of the unbelieving to prevent them from seeing the illuminating light of the gospel of the glory of Christ, who is the image of God. 2 Corinthians 4:4</a:t>
            </a:r>
          </a:p>
          <a:p>
            <a:pPr>
              <a:lnSpc>
                <a:spcPct val="100000"/>
              </a:lnSpc>
            </a:pPr>
            <a:endParaRPr lang="en-US" sz="1700" dirty="0"/>
          </a:p>
          <a:p>
            <a:pPr>
              <a:lnSpc>
                <a:spcPct val="100000"/>
              </a:lnSpc>
            </a:pPr>
            <a:r>
              <a:rPr lang="en-US" sz="1700" dirty="0"/>
              <a:t>I was blind but now I see…John 9:25</a:t>
            </a:r>
          </a:p>
        </p:txBody>
      </p:sp>
      <p:sp>
        <p:nvSpPr>
          <p:cNvPr id="1640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7265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2"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741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4" name="Rectangle 74">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D41417B-5DAD-40AB-A2FA-A2B0C0A6A9AC}"/>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bg1"/>
                </a:solidFill>
                <a:latin typeface="+mj-lt"/>
                <a:ea typeface="+mj-ea"/>
                <a:cs typeface="+mj-cs"/>
              </a:rPr>
              <a:t>Satan is a chameleon! </a:t>
            </a:r>
          </a:p>
        </p:txBody>
      </p:sp>
      <p:sp>
        <p:nvSpPr>
          <p:cNvPr id="2" name="Content Placeholder 1">
            <a:extLst>
              <a:ext uri="{FF2B5EF4-FFF2-40B4-BE49-F238E27FC236}">
                <a16:creationId xmlns:a16="http://schemas.microsoft.com/office/drawing/2014/main" id="{592A3C19-E135-4DF1-9B93-F4FB11EE2498}"/>
              </a:ext>
            </a:extLst>
          </p:cNvPr>
          <p:cNvSpPr>
            <a:spLocks noGrp="1"/>
          </p:cNvSpPr>
          <p:nvPr>
            <p:ph sz="half" idx="1"/>
          </p:nvPr>
        </p:nvSpPr>
        <p:spPr>
          <a:xfrm>
            <a:off x="758952" y="2413169"/>
            <a:ext cx="6039340" cy="3368920"/>
          </a:xfrm>
        </p:spPr>
        <p:txBody>
          <a:bodyPr vert="horz" lIns="91440" tIns="45720" rIns="91440" bIns="45720" rtlCol="0" anchor="ctr">
            <a:normAutofit/>
          </a:bodyPr>
          <a:lstStyle/>
          <a:p>
            <a:pPr>
              <a:lnSpc>
                <a:spcPct val="100000"/>
              </a:lnSpc>
            </a:pPr>
            <a:r>
              <a:rPr lang="en-US" b="0" i="0" u="none" strike="noStrike" dirty="0">
                <a:effectLst/>
                <a:hlinkClick r:id="rId2"/>
              </a:rPr>
              <a:t>2 Corinthians 11:13–15</a:t>
            </a:r>
            <a:r>
              <a:rPr lang="en-US" b="0" i="0" dirty="0">
                <a:effectLst/>
              </a:rPr>
              <a:t>, “Even Satan disguises himself as an angel of light. So, it is not strange if his servants also disguise themselves as servants of righteousness.”</a:t>
            </a:r>
          </a:p>
          <a:p>
            <a:pPr>
              <a:lnSpc>
                <a:spcPct val="100000"/>
              </a:lnSpc>
            </a:pPr>
            <a:endParaRPr lang="en-US" dirty="0"/>
          </a:p>
          <a:p>
            <a:pPr>
              <a:lnSpc>
                <a:spcPct val="100000"/>
              </a:lnSpc>
            </a:pPr>
            <a:r>
              <a:rPr lang="en-US" b="0" i="0" dirty="0">
                <a:effectLst/>
              </a:rPr>
              <a:t>Beloved, do not believe every spirit [speaking through a self-proclaimed prophet]; instead test the spirits to see whether they are from God, because many false prophets </a:t>
            </a:r>
            <a:r>
              <a:rPr lang="en-US" b="0" i="1" dirty="0">
                <a:effectLst/>
              </a:rPr>
              <a:t>and</a:t>
            </a:r>
            <a:r>
              <a:rPr lang="en-US" b="0" i="0" dirty="0">
                <a:effectLst/>
              </a:rPr>
              <a:t> teachers have gone out into the world. 1 John 4:1</a:t>
            </a:r>
            <a:endParaRPr lang="en-US" dirty="0"/>
          </a:p>
        </p:txBody>
      </p:sp>
      <p:pic>
        <p:nvPicPr>
          <p:cNvPr id="17410" name="Picture 2" descr="Design Toscano Wolf in Sheep's Clothing Garden Statue : Amazon.co.uk:  Garden &amp; Outdoors">
            <a:extLst>
              <a:ext uri="{FF2B5EF4-FFF2-40B4-BE49-F238E27FC236}">
                <a16:creationId xmlns:a16="http://schemas.microsoft.com/office/drawing/2014/main" id="{F4FC1138-C20A-45E1-939C-22339F61D5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53951" y="2692193"/>
            <a:ext cx="3973000" cy="2812348"/>
          </a:xfrm>
          <a:prstGeom prst="rect">
            <a:avLst/>
          </a:prstGeom>
          <a:noFill/>
          <a:extLst>
            <a:ext uri="{909E8E84-426E-40DD-AFC4-6F175D3DCCD1}">
              <a14:hiddenFill xmlns:a14="http://schemas.microsoft.com/office/drawing/2010/main">
                <a:solidFill>
                  <a:srgbClr val="FFFFFF"/>
                </a:solidFill>
              </a14:hiddenFill>
            </a:ext>
          </a:extLst>
        </p:spPr>
      </p:pic>
      <p:sp>
        <p:nvSpPr>
          <p:cNvPr id="174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9679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9"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8440" name="Rectangle 7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F59D7A-0B63-43CC-B507-E40EF233CD50}"/>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 Does Signs and Wonders</a:t>
            </a:r>
          </a:p>
        </p:txBody>
      </p:sp>
      <p:cxnSp>
        <p:nvCxnSpPr>
          <p:cNvPr id="18441" name="Straight Connector 78">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8434" name="Picture 2" descr="Should We Look for Signs and Wonders? – by Eliezer Gonzalez - Good News  Unlimited">
            <a:extLst>
              <a:ext uri="{FF2B5EF4-FFF2-40B4-BE49-F238E27FC236}">
                <a16:creationId xmlns:a16="http://schemas.microsoft.com/office/drawing/2014/main" id="{332C7349-FF87-4778-AD93-DB7CBBEAC37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217" b="1"/>
          <a:stretch/>
        </p:blipFill>
        <p:spPr bwMode="auto">
          <a:xfrm>
            <a:off x="1396915" y="2369489"/>
            <a:ext cx="5499776" cy="34095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D64DEB9-6A83-4D69-BD3A-191F7E4A245B}"/>
              </a:ext>
            </a:extLst>
          </p:cNvPr>
          <p:cNvSpPr>
            <a:spLocks noGrp="1"/>
          </p:cNvSpPr>
          <p:nvPr>
            <p:ph sz="half" idx="1"/>
          </p:nvPr>
        </p:nvSpPr>
        <p:spPr>
          <a:xfrm>
            <a:off x="7888666" y="2202302"/>
            <a:ext cx="3541205" cy="3579788"/>
          </a:xfrm>
        </p:spPr>
        <p:txBody>
          <a:bodyPr vert="horz" lIns="91440" tIns="45720" rIns="91440" bIns="45720" rtlCol="0">
            <a:normAutofit/>
          </a:bodyPr>
          <a:lstStyle/>
          <a:p>
            <a:pPr>
              <a:lnSpc>
                <a:spcPct val="100000"/>
              </a:lnSpc>
            </a:pPr>
            <a:r>
              <a:rPr lang="en-US" sz="1400" b="0" i="0" u="none" strike="noStrike" dirty="0">
                <a:effectLst/>
                <a:hlinkClick r:id="rId3"/>
              </a:rPr>
              <a:t>Matthew 24:24</a:t>
            </a:r>
            <a:r>
              <a:rPr lang="en-US" sz="1400" b="0" i="0" dirty="0">
                <a:effectLst/>
              </a:rPr>
              <a:t>  “False Christs and false prophets will arise and show great signs and wonders, so as to lead astray, if possible, even the elect.</a:t>
            </a:r>
          </a:p>
          <a:p>
            <a:pPr>
              <a:lnSpc>
                <a:spcPct val="100000"/>
              </a:lnSpc>
            </a:pPr>
            <a:endParaRPr lang="en-US" sz="1400" dirty="0"/>
          </a:p>
          <a:p>
            <a:pPr>
              <a:lnSpc>
                <a:spcPct val="100000"/>
              </a:lnSpc>
            </a:pPr>
            <a:endParaRPr lang="en-US" sz="1400" b="0" i="0" dirty="0">
              <a:effectLst/>
            </a:endParaRPr>
          </a:p>
          <a:p>
            <a:pPr indent="0">
              <a:lnSpc>
                <a:spcPct val="100000"/>
              </a:lnSpc>
              <a:buFont typeface="Arial" panose="020B0604020202020204" pitchFamily="34" charset="0"/>
              <a:buNone/>
            </a:pPr>
            <a:endParaRPr lang="en-US" sz="1400" b="0" i="0" dirty="0">
              <a:effectLst/>
            </a:endParaRPr>
          </a:p>
          <a:p>
            <a:pPr>
              <a:lnSpc>
                <a:spcPct val="100000"/>
              </a:lnSpc>
            </a:pPr>
            <a:r>
              <a:rPr lang="en-US" sz="1400" b="1" i="0" baseline="30000" dirty="0">
                <a:effectLst/>
              </a:rPr>
              <a:t>17 </a:t>
            </a:r>
            <a:r>
              <a:rPr lang="en-US" sz="1400" b="0" i="0" dirty="0">
                <a:effectLst/>
              </a:rPr>
              <a:t>You therefore, beloved, since you know </a:t>
            </a:r>
            <a:r>
              <a:rPr lang="en-US" sz="1400" b="0" i="1" dirty="0">
                <a:effectLst/>
              </a:rPr>
              <a:t>this</a:t>
            </a:r>
            <a:r>
              <a:rPr lang="en-US" sz="1400" b="0" i="0" dirty="0">
                <a:effectLst/>
              </a:rPr>
              <a:t> beforehand, beware lest you also fall from your own steadfastness, being led away with the error of the wicked; </a:t>
            </a:r>
            <a:r>
              <a:rPr lang="en-US" sz="1400" b="1" i="0" baseline="30000" dirty="0">
                <a:effectLst/>
              </a:rPr>
              <a:t>18 </a:t>
            </a:r>
            <a:r>
              <a:rPr lang="en-US" sz="1400" b="0" i="0" dirty="0">
                <a:effectLst/>
              </a:rPr>
              <a:t>but grow in the grace and knowledge of our Lord and Savior Jesus Christ 2 Peter 3:17</a:t>
            </a:r>
            <a:endParaRPr lang="en-US" sz="1400" dirty="0"/>
          </a:p>
        </p:txBody>
      </p:sp>
      <p:sp>
        <p:nvSpPr>
          <p:cNvPr id="1844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293405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F59D7A-0B63-43CC-B507-E40EF233CD50}"/>
              </a:ext>
            </a:extLst>
          </p:cNvPr>
          <p:cNvSpPr>
            <a:spLocks noGrp="1"/>
          </p:cNvSpPr>
          <p:nvPr>
            <p:ph type="title"/>
          </p:nvPr>
        </p:nvSpPr>
        <p:spPr>
          <a:xfrm>
            <a:off x="5148335" y="758952"/>
            <a:ext cx="6281663" cy="1952716"/>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 Steals Your Faith</a:t>
            </a:r>
          </a:p>
        </p:txBody>
      </p:sp>
      <p:pic>
        <p:nvPicPr>
          <p:cNvPr id="19458" name="Picture 2" descr="guardyourdestiny - Twitter Search / Twitter">
            <a:extLst>
              <a:ext uri="{FF2B5EF4-FFF2-40B4-BE49-F238E27FC236}">
                <a16:creationId xmlns:a16="http://schemas.microsoft.com/office/drawing/2014/main" id="{C9A9A3E6-93A4-41BD-801A-746355E3097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349" r="2882"/>
          <a:stretch/>
        </p:blipFill>
        <p:spPr bwMode="auto">
          <a:xfrm>
            <a:off x="20" y="10"/>
            <a:ext cx="4595888"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2D64DEB9-6A83-4D69-BD3A-191F7E4A245B}"/>
              </a:ext>
            </a:extLst>
          </p:cNvPr>
          <p:cNvSpPr>
            <a:spLocks noGrp="1"/>
          </p:cNvSpPr>
          <p:nvPr>
            <p:ph sz="half" idx="1"/>
          </p:nvPr>
        </p:nvSpPr>
        <p:spPr>
          <a:xfrm>
            <a:off x="5148208" y="3161680"/>
            <a:ext cx="6281663" cy="2620409"/>
          </a:xfrm>
        </p:spPr>
        <p:txBody>
          <a:bodyPr vert="horz" lIns="91440" tIns="45720" rIns="91440" bIns="45720" rtlCol="0">
            <a:normAutofit/>
          </a:bodyPr>
          <a:lstStyle/>
          <a:p>
            <a:r>
              <a:rPr lang="en-US" b="0" i="0">
                <a:effectLst/>
              </a:rPr>
              <a:t>“Satan immediately comes and takes away the word which was sown in them.” Mark 4:15</a:t>
            </a:r>
          </a:p>
          <a:p>
            <a:r>
              <a:rPr lang="en-US" b="0" i="0">
                <a:effectLst/>
              </a:rPr>
              <a:t> Satan snatches the word because he hates faith which the word produces (</a:t>
            </a:r>
            <a:r>
              <a:rPr lang="en-US" b="0" i="0" u="none" strike="noStrike">
                <a:effectLst/>
                <a:hlinkClick r:id="rId3"/>
              </a:rPr>
              <a:t>Romans 10:17</a:t>
            </a:r>
            <a:r>
              <a:rPr lang="en-US" b="0" i="0">
                <a:effectLst/>
              </a:rPr>
              <a:t>).</a:t>
            </a:r>
          </a:p>
          <a:p>
            <a:r>
              <a:rPr lang="en-US"/>
              <a:t>Your Word I have hidden in my heart so that I do not sin against you. Psalms 119:11</a:t>
            </a:r>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3976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F59D7A-0B63-43CC-B507-E40EF233CD50}"/>
              </a:ext>
            </a:extLst>
          </p:cNvPr>
          <p:cNvSpPr>
            <a:spLocks noGrp="1"/>
          </p:cNvSpPr>
          <p:nvPr>
            <p:ph type="title"/>
          </p:nvPr>
        </p:nvSpPr>
        <p:spPr>
          <a:xfrm>
            <a:off x="5148335" y="758952"/>
            <a:ext cx="6281663" cy="1952716"/>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Satan The Accuser </a:t>
            </a:r>
          </a:p>
        </p:txBody>
      </p:sp>
      <p:pic>
        <p:nvPicPr>
          <p:cNvPr id="20482" name="Picture 2" descr="The Subtle Way Satan Is Creeping up on Each of Us">
            <a:extLst>
              <a:ext uri="{FF2B5EF4-FFF2-40B4-BE49-F238E27FC236}">
                <a16:creationId xmlns:a16="http://schemas.microsoft.com/office/drawing/2014/main" id="{4334AB17-D812-4B70-B615-5A5C3202D8A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8857" r="22778" b="1"/>
          <a:stretch/>
        </p:blipFill>
        <p:spPr bwMode="auto">
          <a:xfrm>
            <a:off x="20" y="10"/>
            <a:ext cx="4595888"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2D64DEB9-6A83-4D69-BD3A-191F7E4A245B}"/>
              </a:ext>
            </a:extLst>
          </p:cNvPr>
          <p:cNvSpPr>
            <a:spLocks noGrp="1"/>
          </p:cNvSpPr>
          <p:nvPr>
            <p:ph sz="half" idx="1"/>
          </p:nvPr>
        </p:nvSpPr>
        <p:spPr>
          <a:xfrm>
            <a:off x="5148208" y="3161680"/>
            <a:ext cx="6281663" cy="2620409"/>
          </a:xfrm>
        </p:spPr>
        <p:txBody>
          <a:bodyPr vert="horz" lIns="91440" tIns="45720" rIns="91440" bIns="45720" rtlCol="0">
            <a:normAutofit/>
          </a:bodyPr>
          <a:lstStyle/>
          <a:p>
            <a:r>
              <a:rPr lang="en-US" b="0" i="0" u="none" strike="noStrike">
                <a:effectLst/>
                <a:hlinkClick r:id="rId3"/>
              </a:rPr>
              <a:t>Revelation 12:10</a:t>
            </a:r>
            <a:r>
              <a:rPr lang="en-US" b="0" i="0">
                <a:effectLst/>
              </a:rPr>
              <a:t> says, “I heard a loud voice in heaven saying, ‘Now the salvation and the power and the kingdom of our God and the authority of his Christ have come, for </a:t>
            </a:r>
            <a:r>
              <a:rPr lang="en-US" b="0" i="1">
                <a:effectLst/>
              </a:rPr>
              <a:t>the accuser of our brothers</a:t>
            </a:r>
            <a:r>
              <a:rPr lang="en-US" b="0" i="0">
                <a:effectLst/>
              </a:rPr>
              <a:t> has been thrown down, who accuses them day and night before our God</a:t>
            </a:r>
            <a:endParaRPr lang="en-US"/>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94305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F59D7A-0B63-43CC-B507-E40EF233CD50}"/>
              </a:ext>
            </a:extLst>
          </p:cNvPr>
          <p:cNvSpPr>
            <a:spLocks noGrp="1"/>
          </p:cNvSpPr>
          <p:nvPr>
            <p:ph type="title"/>
          </p:nvPr>
        </p:nvSpPr>
        <p:spPr>
          <a:xfrm>
            <a:off x="1068497" y="1063256"/>
            <a:ext cx="5312254" cy="1540106"/>
          </a:xfrm>
        </p:spPr>
        <p:txBody>
          <a:bodyPr vert="horz" lIns="91440" tIns="45720" rIns="91440" bIns="45720" rtlCol="0" anchor="t">
            <a:normAutofit/>
          </a:bodyPr>
          <a:lstStyle/>
          <a:p>
            <a:r>
              <a:rPr lang="en-US" sz="5100" i="1" kern="1200" spc="100" baseline="0">
                <a:solidFill>
                  <a:schemeClr val="tx1">
                    <a:lumMod val="85000"/>
                    <a:lumOff val="15000"/>
                  </a:schemeClr>
                </a:solidFill>
                <a:latin typeface="+mj-lt"/>
                <a:ea typeface="+mj-ea"/>
                <a:cs typeface="+mj-cs"/>
              </a:rPr>
              <a:t>Satan The Accuser </a:t>
            </a:r>
          </a:p>
        </p:txBody>
      </p:sp>
      <p:cxnSp>
        <p:nvCxnSpPr>
          <p:cNvPr id="75" name="Straight Connector 74">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2D64DEB9-6A83-4D69-BD3A-191F7E4A245B}"/>
              </a:ext>
            </a:extLst>
          </p:cNvPr>
          <p:cNvSpPr>
            <a:spLocks noGrp="1"/>
          </p:cNvSpPr>
          <p:nvPr>
            <p:ph sz="half" idx="1"/>
          </p:nvPr>
        </p:nvSpPr>
        <p:spPr>
          <a:xfrm>
            <a:off x="1068497" y="2933390"/>
            <a:ext cx="5312254" cy="2861349"/>
          </a:xfrm>
        </p:spPr>
        <p:txBody>
          <a:bodyPr vert="horz" lIns="91440" tIns="45720" rIns="91440" bIns="45720" rtlCol="0">
            <a:normAutofit/>
          </a:bodyPr>
          <a:lstStyle/>
          <a:p>
            <a:r>
              <a:rPr lang="en-US" b="1" i="0" baseline="30000">
                <a:effectLst/>
              </a:rPr>
              <a:t>9 </a:t>
            </a:r>
            <a:r>
              <a:rPr lang="en-US" b="0" i="0">
                <a:effectLst/>
              </a:rPr>
              <a:t>If we confess our sins, He is faithful and just to forgive us </a:t>
            </a:r>
            <a:r>
              <a:rPr lang="en-US" b="0" i="1">
                <a:effectLst/>
              </a:rPr>
              <a:t>our</a:t>
            </a:r>
            <a:r>
              <a:rPr lang="en-US" b="0" i="0">
                <a:effectLst/>
              </a:rPr>
              <a:t> sins and to cleanse us from all unrighteousness</a:t>
            </a:r>
          </a:p>
          <a:p>
            <a:pPr indent="0">
              <a:buFont typeface="Arial" panose="020B0604020202020204" pitchFamily="34" charset="0"/>
              <a:buNone/>
            </a:pPr>
            <a:r>
              <a:rPr lang="en-US" b="0" i="0">
                <a:effectLst/>
              </a:rPr>
              <a:t>1 John 1:9</a:t>
            </a:r>
            <a:endParaRPr lang="en-US"/>
          </a:p>
        </p:txBody>
      </p:sp>
      <p:pic>
        <p:nvPicPr>
          <p:cNvPr id="20482" name="Picture 2" descr="The Subtle Way Satan Is Creeping up on Each of Us">
            <a:extLst>
              <a:ext uri="{FF2B5EF4-FFF2-40B4-BE49-F238E27FC236}">
                <a16:creationId xmlns:a16="http://schemas.microsoft.com/office/drawing/2014/main" id="{4334AB17-D812-4B70-B615-5A5C3202D8A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272" r="20193" b="1"/>
          <a:stretch/>
        </p:blipFill>
        <p:spPr bwMode="auto">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270185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C6BC1CF-A054-4C45-94B2-EB681E672C6F}"/>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sz="5600" i="1" kern="1200" spc="100" baseline="0">
                <a:solidFill>
                  <a:schemeClr val="tx1">
                    <a:lumMod val="85000"/>
                    <a:lumOff val="15000"/>
                  </a:schemeClr>
                </a:solidFill>
                <a:latin typeface="+mj-lt"/>
                <a:ea typeface="+mj-ea"/>
                <a:cs typeface="+mj-cs"/>
              </a:rPr>
              <a:t>Satan’s Rule is Judged by the Cross!!</a:t>
            </a:r>
          </a:p>
        </p:txBody>
      </p:sp>
      <p:cxnSp>
        <p:nvCxnSpPr>
          <p:cNvPr id="75" name="Straight Connector 74">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descr="judge gavel clip art - Clip Art Library">
            <a:extLst>
              <a:ext uri="{FF2B5EF4-FFF2-40B4-BE49-F238E27FC236}">
                <a16:creationId xmlns:a16="http://schemas.microsoft.com/office/drawing/2014/main" id="{E7272ECB-175F-4AF0-925A-FD57D22B1D6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474" r="-1" b="13761"/>
          <a:stretch/>
        </p:blipFill>
        <p:spPr bwMode="auto">
          <a:xfrm>
            <a:off x="20" y="2202302"/>
            <a:ext cx="7534635" cy="467098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AD259E41-4682-4F78-BBFD-2912ADB0F4D0}"/>
              </a:ext>
            </a:extLst>
          </p:cNvPr>
          <p:cNvSpPr>
            <a:spLocks noGrp="1"/>
          </p:cNvSpPr>
          <p:nvPr>
            <p:ph sz="half" idx="1"/>
          </p:nvPr>
        </p:nvSpPr>
        <p:spPr>
          <a:xfrm>
            <a:off x="7888666" y="2202302"/>
            <a:ext cx="3541205" cy="3579788"/>
          </a:xfrm>
        </p:spPr>
        <p:txBody>
          <a:bodyPr vert="horz" lIns="91440" tIns="45720" rIns="91440" bIns="45720" rtlCol="0">
            <a:normAutofit/>
          </a:bodyPr>
          <a:lstStyle/>
          <a:p>
            <a:r>
              <a:rPr lang="en-US" b="0" i="0">
                <a:effectLst/>
              </a:rPr>
              <a:t> </a:t>
            </a:r>
            <a:r>
              <a:rPr lang="en-US" b="1" i="0" baseline="30000">
                <a:effectLst/>
              </a:rPr>
              <a:t>31 </a:t>
            </a:r>
            <a:r>
              <a:rPr lang="en-US" b="0" i="0">
                <a:effectLst/>
              </a:rPr>
              <a:t>Now is the judgment of this world; now the ruler of this world will be cast out. </a:t>
            </a:r>
            <a:r>
              <a:rPr lang="en-US" b="1" i="0" baseline="30000">
                <a:effectLst/>
              </a:rPr>
              <a:t>32 </a:t>
            </a:r>
            <a:r>
              <a:rPr lang="en-US" b="0" i="0">
                <a:effectLst/>
              </a:rPr>
              <a:t>And I, if I am </a:t>
            </a:r>
            <a:r>
              <a:rPr lang="en-US" b="0" i="0" baseline="30000">
                <a:effectLst/>
              </a:rPr>
              <a:t>[</a:t>
            </a:r>
            <a:r>
              <a:rPr lang="en-US" b="0" i="0" baseline="30000">
                <a:effectLst/>
                <a:hlinkClick r:id="rId3" tooltip="See footnote e"/>
              </a:rPr>
              <a:t>e</a:t>
            </a:r>
            <a:r>
              <a:rPr lang="en-US" b="0" i="0" baseline="30000">
                <a:effectLst/>
              </a:rPr>
              <a:t>]</a:t>
            </a:r>
            <a:r>
              <a:rPr lang="en-US" b="0" i="0">
                <a:effectLst/>
              </a:rPr>
              <a:t>lifted up from the earth, will draw all </a:t>
            </a:r>
            <a:r>
              <a:rPr lang="en-US" b="0" i="1">
                <a:effectLst/>
              </a:rPr>
              <a:t>peoples</a:t>
            </a:r>
            <a:r>
              <a:rPr lang="en-US" b="0" i="0">
                <a:effectLst/>
              </a:rPr>
              <a:t> to Myself. </a:t>
            </a:r>
            <a:br>
              <a:rPr lang="en-US" b="0" i="0">
                <a:effectLst/>
              </a:rPr>
            </a:br>
            <a:r>
              <a:rPr lang="en-US" b="0" i="0">
                <a:effectLst/>
              </a:rPr>
              <a:t>John 12:31</a:t>
            </a:r>
            <a:endParaRPr lang="en-US"/>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0733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151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1514" name="Rectangle 7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C6BC1CF-A054-4C45-94B2-EB681E672C6F}"/>
              </a:ext>
            </a:extLst>
          </p:cNvPr>
          <p:cNvSpPr>
            <a:spLocks noGrp="1"/>
          </p:cNvSpPr>
          <p:nvPr>
            <p:ph type="title"/>
          </p:nvPr>
        </p:nvSpPr>
        <p:spPr>
          <a:xfrm>
            <a:off x="1068497" y="1063256"/>
            <a:ext cx="5312254" cy="1540106"/>
          </a:xfrm>
        </p:spPr>
        <p:txBody>
          <a:bodyPr vert="horz" lIns="91440" tIns="45720" rIns="91440" bIns="45720" rtlCol="0" anchor="t">
            <a:normAutofit/>
          </a:bodyPr>
          <a:lstStyle/>
          <a:p>
            <a:r>
              <a:rPr lang="en-US" sz="4700" i="1" kern="1200" spc="100" baseline="0">
                <a:solidFill>
                  <a:schemeClr val="tx1">
                    <a:lumMod val="85000"/>
                    <a:lumOff val="15000"/>
                  </a:schemeClr>
                </a:solidFill>
                <a:latin typeface="+mj-lt"/>
                <a:ea typeface="+mj-ea"/>
                <a:cs typeface="+mj-cs"/>
              </a:rPr>
              <a:t>Satan’s Rule is Judged by the Cross!!</a:t>
            </a:r>
          </a:p>
        </p:txBody>
      </p:sp>
      <p:cxnSp>
        <p:nvCxnSpPr>
          <p:cNvPr id="21515" name="Straight Connector 78">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AD259E41-4682-4F78-BBFD-2912ADB0F4D0}"/>
              </a:ext>
            </a:extLst>
          </p:cNvPr>
          <p:cNvSpPr>
            <a:spLocks noGrp="1"/>
          </p:cNvSpPr>
          <p:nvPr>
            <p:ph sz="half" idx="1"/>
          </p:nvPr>
        </p:nvSpPr>
        <p:spPr>
          <a:xfrm>
            <a:off x="1068497" y="2933390"/>
            <a:ext cx="5312254" cy="2861349"/>
          </a:xfrm>
        </p:spPr>
        <p:txBody>
          <a:bodyPr vert="horz" lIns="91440" tIns="45720" rIns="91440" bIns="45720" rtlCol="0">
            <a:normAutofit/>
          </a:bodyPr>
          <a:lstStyle/>
          <a:p>
            <a:pPr marL="0" indent="0">
              <a:buNone/>
            </a:pPr>
            <a:endParaRPr lang="en-US" sz="2800" dirty="0"/>
          </a:p>
          <a:p>
            <a:pPr marL="0" indent="0">
              <a:buNone/>
            </a:pPr>
            <a:r>
              <a:rPr lang="en-US" sz="2800" b="0" i="0" dirty="0">
                <a:effectLst/>
              </a:rPr>
              <a:t>of judgment, because the ruler of this world is judged!</a:t>
            </a:r>
          </a:p>
          <a:p>
            <a:pPr indent="0">
              <a:buFont typeface="Arial" panose="020B0604020202020204" pitchFamily="34" charset="0"/>
              <a:buNone/>
            </a:pPr>
            <a:r>
              <a:rPr lang="en-US" sz="2800" dirty="0"/>
              <a:t>John 16:11</a:t>
            </a:r>
          </a:p>
        </p:txBody>
      </p:sp>
      <p:sp>
        <p:nvSpPr>
          <p:cNvPr id="21516" name="Freeform: Shape 80">
            <a:extLst>
              <a:ext uri="{FF2B5EF4-FFF2-40B4-BE49-F238E27FC236}">
                <a16:creationId xmlns:a16="http://schemas.microsoft.com/office/drawing/2014/main" id="{CAF8A158-E51E-4253-820B-3970F739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6934" y="0"/>
            <a:ext cx="5215066" cy="6858000"/>
          </a:xfrm>
          <a:custGeom>
            <a:avLst/>
            <a:gdLst>
              <a:gd name="connsiteX0" fmla="*/ 2017353 w 5215066"/>
              <a:gd name="connsiteY0" fmla="*/ 0 h 6858000"/>
              <a:gd name="connsiteX1" fmla="*/ 5215066 w 5215066"/>
              <a:gd name="connsiteY1" fmla="*/ 0 h 6858000"/>
              <a:gd name="connsiteX2" fmla="*/ 5215066 w 5215066"/>
              <a:gd name="connsiteY2" fmla="*/ 6858000 h 6858000"/>
              <a:gd name="connsiteX3" fmla="*/ 1292431 w 5215066"/>
              <a:gd name="connsiteY3" fmla="*/ 6858000 h 6858000"/>
              <a:gd name="connsiteX4" fmla="*/ 1012702 w 5215066"/>
              <a:gd name="connsiteY4" fmla="*/ 6549681 h 6858000"/>
              <a:gd name="connsiteX5" fmla="*/ 0 w 5215066"/>
              <a:gd name="connsiteY5" fmla="*/ 3723759 h 6858000"/>
              <a:gd name="connsiteX6" fmla="*/ 1955279 w 5215066"/>
              <a:gd name="connsiteY6"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506" name="Picture 2" descr="judge gavel clip art - Clip Art Library">
            <a:extLst>
              <a:ext uri="{FF2B5EF4-FFF2-40B4-BE49-F238E27FC236}">
                <a16:creationId xmlns:a16="http://schemas.microsoft.com/office/drawing/2014/main" id="{E7272ECB-175F-4AF0-925A-FD57D22B1D6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474" r="-1" b="13761"/>
          <a:stretch/>
        </p:blipFill>
        <p:spPr bwMode="auto">
          <a:xfrm>
            <a:off x="8150087" y="2316649"/>
            <a:ext cx="3434963" cy="2129445"/>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5348043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3AF197F-071C-4BF0-AA55-BE954F6A9EAE}"/>
              </a:ext>
            </a:extLst>
          </p:cNvPr>
          <p:cNvSpPr>
            <a:spLocks noGrp="1"/>
          </p:cNvSpPr>
          <p:nvPr>
            <p:ph type="title"/>
          </p:nvPr>
        </p:nvSpPr>
        <p:spPr>
          <a:xfrm>
            <a:off x="5877532" y="1063255"/>
            <a:ext cx="5312254" cy="1806727"/>
          </a:xfrm>
        </p:spPr>
        <p:txBody>
          <a:bodyPr vert="horz" lIns="91440" tIns="45720" rIns="91440" bIns="45720" rtlCol="0" anchor="t">
            <a:normAutofit/>
          </a:bodyPr>
          <a:lstStyle/>
          <a:p>
            <a:r>
              <a:rPr lang="en-US" sz="4700" i="1" kern="1200" spc="100" baseline="0">
                <a:solidFill>
                  <a:schemeClr val="tx1">
                    <a:lumMod val="85000"/>
                    <a:lumOff val="15000"/>
                  </a:schemeClr>
                </a:solidFill>
                <a:latin typeface="+mj-lt"/>
                <a:ea typeface="+mj-ea"/>
                <a:cs typeface="+mj-cs"/>
              </a:rPr>
              <a:t>Satan Was Disarmed by the Cross</a:t>
            </a:r>
          </a:p>
        </p:txBody>
      </p:sp>
      <p:pic>
        <p:nvPicPr>
          <p:cNvPr id="22530" name="Picture 2" descr="Archangel Michael Defeating Satan Stock Photo - Download Image Now - iStock">
            <a:extLst>
              <a:ext uri="{FF2B5EF4-FFF2-40B4-BE49-F238E27FC236}">
                <a16:creationId xmlns:a16="http://schemas.microsoft.com/office/drawing/2014/main" id="{DB5C245E-3685-43FA-B45D-8F96C3E2B0B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72" r="3" b="3"/>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04A20FE-074E-4D13-9101-5F11CB4F249B}"/>
              </a:ext>
            </a:extLst>
          </p:cNvPr>
          <p:cNvSpPr>
            <a:spLocks noGrp="1"/>
          </p:cNvSpPr>
          <p:nvPr>
            <p:ph sz="half" idx="1"/>
          </p:nvPr>
        </p:nvSpPr>
        <p:spPr>
          <a:xfrm>
            <a:off x="5877532" y="3309582"/>
            <a:ext cx="5312254" cy="2485157"/>
          </a:xfrm>
        </p:spPr>
        <p:txBody>
          <a:bodyPr vert="horz" lIns="91440" tIns="45720" rIns="91440" bIns="45720" rtlCol="0">
            <a:normAutofit/>
          </a:bodyPr>
          <a:lstStyle/>
          <a:p>
            <a:r>
              <a:rPr lang="en-US" b="1" i="0" baseline="30000">
                <a:effectLst/>
              </a:rPr>
              <a:t>15 </a:t>
            </a:r>
            <a:r>
              <a:rPr lang="en-US" b="0" i="0">
                <a:effectLst/>
              </a:rPr>
              <a:t>When He had disarmed the rulers and authorities [those supernatural forces of evil operating against us], He made a public example of them [exhibiting them as captives in His triumphal procession], having triumphed over them through </a:t>
            </a:r>
            <a:r>
              <a:rPr lang="en-US" b="0" i="0" baseline="30000">
                <a:effectLst/>
              </a:rPr>
              <a:t>[</a:t>
            </a:r>
            <a:r>
              <a:rPr lang="en-US" b="0" i="0" baseline="30000">
                <a:effectLst/>
                <a:hlinkClick r:id="rId3" tooltip="See footnote i"/>
              </a:rPr>
              <a:t>i</a:t>
            </a:r>
            <a:r>
              <a:rPr lang="en-US" b="0" i="0" baseline="30000">
                <a:effectLst/>
              </a:rPr>
              <a:t>]</a:t>
            </a:r>
            <a:r>
              <a:rPr lang="en-US" b="0" i="0">
                <a:effectLst/>
              </a:rPr>
              <a:t>the cross. Colossians 2:15</a:t>
            </a:r>
            <a:endParaRPr lang="en-US"/>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100987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79A4482-F05A-4DCE-A8F9-8DF6076BA727}"/>
              </a:ext>
            </a:extLst>
          </p:cNvPr>
          <p:cNvSpPr>
            <a:spLocks noGrp="1"/>
          </p:cNvSpPr>
          <p:nvPr>
            <p:ph type="title"/>
          </p:nvPr>
        </p:nvSpPr>
        <p:spPr>
          <a:xfrm>
            <a:off x="1068497" y="1063256"/>
            <a:ext cx="5312254" cy="1540106"/>
          </a:xfrm>
        </p:spPr>
        <p:txBody>
          <a:bodyPr vert="horz" lIns="91440" tIns="45720" rIns="91440" bIns="45720" rtlCol="0" anchor="t">
            <a:normAutofit/>
          </a:bodyPr>
          <a:lstStyle/>
          <a:p>
            <a:r>
              <a:rPr lang="en-US" sz="5100" i="1" kern="1200" spc="100" baseline="0">
                <a:solidFill>
                  <a:schemeClr val="tx1">
                    <a:lumMod val="85000"/>
                    <a:lumOff val="15000"/>
                  </a:schemeClr>
                </a:solidFill>
                <a:latin typeface="+mj-lt"/>
                <a:ea typeface="+mj-ea"/>
                <a:cs typeface="+mj-cs"/>
              </a:rPr>
              <a:t>Satan’s Final Destination</a:t>
            </a:r>
          </a:p>
        </p:txBody>
      </p:sp>
      <p:cxnSp>
        <p:nvCxnSpPr>
          <p:cNvPr id="75" name="Straight Connector 74">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B290E81A-4672-4E69-B019-973A7A71E4D2}"/>
              </a:ext>
            </a:extLst>
          </p:cNvPr>
          <p:cNvSpPr>
            <a:spLocks noGrp="1"/>
          </p:cNvSpPr>
          <p:nvPr>
            <p:ph sz="half" idx="1"/>
          </p:nvPr>
        </p:nvSpPr>
        <p:spPr>
          <a:xfrm>
            <a:off x="1068497" y="2933390"/>
            <a:ext cx="5312254" cy="2861349"/>
          </a:xfrm>
        </p:spPr>
        <p:txBody>
          <a:bodyPr vert="horz" lIns="91440" tIns="45720" rIns="91440" bIns="45720" rtlCol="0">
            <a:normAutofit/>
          </a:bodyPr>
          <a:lstStyle/>
          <a:p>
            <a:r>
              <a:rPr lang="en-US" b="1" i="0" baseline="30000">
                <a:effectLst/>
              </a:rPr>
              <a:t>10 </a:t>
            </a:r>
            <a:r>
              <a:rPr lang="en-US" b="0" i="0">
                <a:effectLst/>
              </a:rPr>
              <a:t>And the devil who had deceived them was hurled into the lake of fire and burning brimstone (sulfur), where the beast (Antichrist) and false prophet are also; and they will be tormented day and night, forever and ever.</a:t>
            </a:r>
            <a:br>
              <a:rPr lang="en-US" b="0" i="0">
                <a:effectLst/>
              </a:rPr>
            </a:br>
            <a:r>
              <a:rPr lang="en-US" b="0" i="0">
                <a:effectLst/>
              </a:rPr>
              <a:t>Revelation 20:10</a:t>
            </a:r>
            <a:endParaRPr lang="en-US"/>
          </a:p>
        </p:txBody>
      </p:sp>
      <p:pic>
        <p:nvPicPr>
          <p:cNvPr id="23554" name="Picture 2" descr="Lake of Fire | The Demonic Paradise Wiki | Fandom">
            <a:extLst>
              <a:ext uri="{FF2B5EF4-FFF2-40B4-BE49-F238E27FC236}">
                <a16:creationId xmlns:a16="http://schemas.microsoft.com/office/drawing/2014/main" id="{41D38C10-33C1-41D8-A43C-85E772BA295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452" r="6505"/>
          <a:stretch/>
        </p:blipFill>
        <p:spPr bwMode="auto">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3692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17B6FB-0528-4A06-AFC8-6E83D13DA522}"/>
              </a:ext>
            </a:extLst>
          </p:cNvPr>
          <p:cNvSpPr>
            <a:spLocks noGrp="1"/>
          </p:cNvSpPr>
          <p:nvPr>
            <p:ph type="title"/>
          </p:nvPr>
        </p:nvSpPr>
        <p:spPr>
          <a:xfrm>
            <a:off x="5877532" y="1063255"/>
            <a:ext cx="5312254" cy="1806727"/>
          </a:xfrm>
        </p:spPr>
        <p:txBody>
          <a:bodyPr vert="horz" lIns="91440" tIns="45720" rIns="91440" bIns="45720" rtlCol="0" anchor="t">
            <a:normAutofit/>
          </a:bodyPr>
          <a:lstStyle/>
          <a:p>
            <a:r>
              <a:rPr lang="en-US" i="1" kern="1200" spc="100" baseline="0">
                <a:solidFill>
                  <a:schemeClr val="tx1">
                    <a:lumMod val="85000"/>
                    <a:lumOff val="15000"/>
                  </a:schemeClr>
                </a:solidFill>
                <a:latin typeface="+mj-lt"/>
                <a:ea typeface="+mj-ea"/>
                <a:cs typeface="+mj-cs"/>
              </a:rPr>
              <a:t>Fall of Lucifer</a:t>
            </a:r>
          </a:p>
        </p:txBody>
      </p:sp>
      <p:pic>
        <p:nvPicPr>
          <p:cNvPr id="1026" name="Picture 2" descr="The Fall Of Lucifer | Domestika">
            <a:extLst>
              <a:ext uri="{FF2B5EF4-FFF2-40B4-BE49-F238E27FC236}">
                <a16:creationId xmlns:a16="http://schemas.microsoft.com/office/drawing/2014/main" id="{8787CB3D-C624-400B-8AEB-97CE3BEE687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 b="1375"/>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C01471F-42DC-4A8E-9962-5D38CC95FF15}"/>
              </a:ext>
            </a:extLst>
          </p:cNvPr>
          <p:cNvSpPr>
            <a:spLocks noGrp="1"/>
          </p:cNvSpPr>
          <p:nvPr>
            <p:ph sz="half" idx="1"/>
          </p:nvPr>
        </p:nvSpPr>
        <p:spPr>
          <a:xfrm>
            <a:off x="5877532" y="3309582"/>
            <a:ext cx="5312254" cy="2485157"/>
          </a:xfrm>
        </p:spPr>
        <p:txBody>
          <a:bodyPr vert="horz" lIns="91440" tIns="45720" rIns="91440" bIns="45720" rtlCol="0">
            <a:normAutofit/>
          </a:bodyPr>
          <a:lstStyle/>
          <a:p>
            <a:pPr>
              <a:lnSpc>
                <a:spcPct val="100000"/>
              </a:lnSpc>
            </a:pPr>
            <a:r>
              <a:rPr lang="en-US" sz="1400" b="0" i="0" dirty="0">
                <a:effectLst/>
              </a:rPr>
              <a:t>“How you are fallen from Heaven, O Lucifer, son of the morning! How you are cut down to the ground, you who weakened the nations! For you have said in your heart: ‘I will ascend into Heaven, I will exalt my throne above the stars of God; I will also sit on the mount of the congregation on the farthest sides of the north; I will ascend above the heights of the clouds, </a:t>
            </a:r>
            <a:r>
              <a:rPr lang="en-US" sz="1400" b="0" i="0" dirty="0">
                <a:effectLst/>
                <a:highlight>
                  <a:srgbClr val="FFFF00"/>
                </a:highlight>
              </a:rPr>
              <a:t>I will be like the Most High.’ </a:t>
            </a:r>
            <a:r>
              <a:rPr lang="en-US" sz="1400" b="0" i="0" dirty="0">
                <a:effectLst/>
              </a:rPr>
              <a:t>Yet you shall be brought down to </a:t>
            </a:r>
            <a:r>
              <a:rPr lang="en-US" sz="1400" b="0" i="0" dirty="0" err="1">
                <a:effectLst/>
              </a:rPr>
              <a:t>Sheol</a:t>
            </a:r>
            <a:r>
              <a:rPr lang="en-US" sz="1400" b="0" i="0" dirty="0">
                <a:effectLst/>
              </a:rPr>
              <a:t>, to the lowest depths of the Pit” (Isaiah 14:12–15).</a:t>
            </a:r>
            <a:endParaRPr lang="en-US" sz="1400" dirty="0"/>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512078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BD1B71-C22F-4B6E-A463-E7439E31342E}"/>
              </a:ext>
            </a:extLst>
          </p:cNvPr>
          <p:cNvSpPr>
            <a:spLocks noGrp="1"/>
          </p:cNvSpPr>
          <p:nvPr>
            <p:ph type="title"/>
          </p:nvPr>
        </p:nvSpPr>
        <p:spPr>
          <a:xfrm>
            <a:off x="1068497" y="1063256"/>
            <a:ext cx="5312254" cy="1540106"/>
          </a:xfrm>
        </p:spPr>
        <p:txBody>
          <a:bodyPr vert="horz" lIns="91440" tIns="45720" rIns="91440" bIns="45720" rtlCol="0" anchor="t">
            <a:normAutofit/>
          </a:bodyPr>
          <a:lstStyle/>
          <a:p>
            <a:r>
              <a:rPr lang="en-US" sz="5100" i="1" kern="1200" spc="100" baseline="0">
                <a:solidFill>
                  <a:schemeClr val="tx1">
                    <a:lumMod val="85000"/>
                    <a:lumOff val="15000"/>
                  </a:schemeClr>
                </a:solidFill>
                <a:latin typeface="+mj-lt"/>
                <a:ea typeface="+mj-ea"/>
                <a:cs typeface="+mj-cs"/>
              </a:rPr>
              <a:t>REFLECTION &amp; HOMEWORK</a:t>
            </a:r>
          </a:p>
        </p:txBody>
      </p:sp>
      <p:cxnSp>
        <p:nvCxnSpPr>
          <p:cNvPr id="75" name="Straight Connector 74">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BA0AEE1E-2DF9-45DC-98C1-6E7F7D16B270}"/>
              </a:ext>
            </a:extLst>
          </p:cNvPr>
          <p:cNvSpPr>
            <a:spLocks noGrp="1"/>
          </p:cNvSpPr>
          <p:nvPr>
            <p:ph sz="half" idx="1"/>
          </p:nvPr>
        </p:nvSpPr>
        <p:spPr>
          <a:xfrm>
            <a:off x="1068497" y="2933390"/>
            <a:ext cx="5312254" cy="2861349"/>
          </a:xfrm>
        </p:spPr>
        <p:txBody>
          <a:bodyPr vert="horz" lIns="91440" tIns="45720" rIns="91440" bIns="45720" rtlCol="0">
            <a:normAutofit/>
          </a:bodyPr>
          <a:lstStyle/>
          <a:p>
            <a:endParaRPr lang="en-US"/>
          </a:p>
          <a:p>
            <a:endParaRPr lang="en-US"/>
          </a:p>
        </p:txBody>
      </p:sp>
      <p:pic>
        <p:nvPicPr>
          <p:cNvPr id="24578" name="Picture 2" descr="PEACEFUL LAKE HD Wallpaper, body of water and green leafed trees, Nature |  Wallpaperbetter">
            <a:extLst>
              <a:ext uri="{FF2B5EF4-FFF2-40B4-BE49-F238E27FC236}">
                <a16:creationId xmlns:a16="http://schemas.microsoft.com/office/drawing/2014/main" id="{2BBABA3A-E9E1-4FA5-9702-F0BF2933BE9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4641" r="13725"/>
          <a:stretch/>
        </p:blipFill>
        <p:spPr bwMode="auto">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6460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743A41-C93C-407E-812F-15D9DB70EC18}"/>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Fall of Satan</a:t>
            </a:r>
          </a:p>
        </p:txBody>
      </p:sp>
      <p:cxnSp>
        <p:nvCxnSpPr>
          <p:cNvPr id="75" name="Straight Connector 74">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9ACFE219-08AC-4426-B3D0-13D13DE3E9D7}"/>
              </a:ext>
            </a:extLst>
          </p:cNvPr>
          <p:cNvSpPr>
            <a:spLocks noGrp="1"/>
          </p:cNvSpPr>
          <p:nvPr>
            <p:ph sz="half" idx="1"/>
          </p:nvPr>
        </p:nvSpPr>
        <p:spPr>
          <a:xfrm>
            <a:off x="758826" y="3161684"/>
            <a:ext cx="4782166" cy="2620405"/>
          </a:xfrm>
        </p:spPr>
        <p:txBody>
          <a:bodyPr vert="horz" lIns="91440" tIns="45720" rIns="91440" bIns="45720" rtlCol="0">
            <a:normAutofit/>
          </a:bodyPr>
          <a:lstStyle/>
          <a:p>
            <a:r>
              <a:rPr lang="en-US" b="0" i="0">
                <a:effectLst/>
              </a:rPr>
              <a:t> </a:t>
            </a:r>
            <a:r>
              <a:rPr lang="en-US" b="1" i="0" baseline="30000">
                <a:effectLst/>
              </a:rPr>
              <a:t>5 </a:t>
            </a:r>
            <a:r>
              <a:rPr lang="en-US" b="0" i="0">
                <a:effectLst/>
              </a:rPr>
              <a:t>For God knows that on the day you eat from it your eyes will be opened [that is, you will have greater awareness], and </a:t>
            </a:r>
            <a:r>
              <a:rPr lang="en-US" b="0" i="0">
                <a:effectLst/>
                <a:highlight>
                  <a:srgbClr val="FFFF00"/>
                </a:highlight>
              </a:rPr>
              <a:t>you will be like God</a:t>
            </a:r>
            <a:r>
              <a:rPr lang="en-US" b="0" i="0">
                <a:effectLst/>
              </a:rPr>
              <a:t>, knowing [the difference between] good and evil</a:t>
            </a:r>
            <a:endParaRPr lang="en-US"/>
          </a:p>
        </p:txBody>
      </p:sp>
      <p:pic>
        <p:nvPicPr>
          <p:cNvPr id="4098" name="Picture 2" descr="Lucifer&amp;#39;s Fall - Album by Lucifer&amp;#39;s Fall | Spotify">
            <a:extLst>
              <a:ext uri="{FF2B5EF4-FFF2-40B4-BE49-F238E27FC236}">
                <a16:creationId xmlns:a16="http://schemas.microsoft.com/office/drawing/2014/main" id="{4ACE1BB8-DDA0-47EE-8912-BF88D9CA2FC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681" r="1430"/>
          <a:stretch/>
        </p:blipFill>
        <p:spPr bwMode="auto">
          <a:xfrm>
            <a:off x="6096000" y="10"/>
            <a:ext cx="6095998"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5351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F9E72D-535A-43E1-BC13-148D389DF795}"/>
              </a:ext>
            </a:extLst>
          </p:cNvPr>
          <p:cNvSpPr>
            <a:spLocks noGrp="1"/>
          </p:cNvSpPr>
          <p:nvPr>
            <p:ph type="title"/>
          </p:nvPr>
        </p:nvSpPr>
        <p:spPr>
          <a:xfrm>
            <a:off x="7885744" y="691762"/>
            <a:ext cx="3541205" cy="1706649"/>
          </a:xfrm>
        </p:spPr>
        <p:txBody>
          <a:bodyPr vert="horz" lIns="91440" tIns="45720" rIns="91440" bIns="45720" rtlCol="0" anchor="ctr">
            <a:normAutofit/>
          </a:bodyPr>
          <a:lstStyle/>
          <a:p>
            <a:r>
              <a:rPr lang="en-US" sz="4800" i="1" kern="1200" spc="100" baseline="0">
                <a:solidFill>
                  <a:schemeClr val="tx1">
                    <a:lumMod val="85000"/>
                    <a:lumOff val="15000"/>
                  </a:schemeClr>
                </a:solidFill>
                <a:latin typeface="+mj-lt"/>
                <a:ea typeface="+mj-ea"/>
                <a:cs typeface="+mj-cs"/>
              </a:rPr>
              <a:t>Fall Of Lucifer</a:t>
            </a:r>
          </a:p>
        </p:txBody>
      </p:sp>
      <p:pic>
        <p:nvPicPr>
          <p:cNvPr id="2050" name="Picture 2" descr="The Fall Of Lucifer | Domestika">
            <a:extLst>
              <a:ext uri="{FF2B5EF4-FFF2-40B4-BE49-F238E27FC236}">
                <a16:creationId xmlns:a16="http://schemas.microsoft.com/office/drawing/2014/main" id="{08DFF271-D5FA-4C96-8E07-F815681F80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002139" y="691763"/>
            <a:ext cx="3815433" cy="508724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0FBDF42-0A95-417C-93C4-7C679A2A9D8C}"/>
              </a:ext>
            </a:extLst>
          </p:cNvPr>
          <p:cNvSpPr>
            <a:spLocks noGrp="1"/>
          </p:cNvSpPr>
          <p:nvPr>
            <p:ph sz="half" idx="1"/>
          </p:nvPr>
        </p:nvSpPr>
        <p:spPr>
          <a:xfrm>
            <a:off x="7888666" y="2623930"/>
            <a:ext cx="3541205" cy="3158160"/>
          </a:xfrm>
        </p:spPr>
        <p:txBody>
          <a:bodyPr vert="horz" lIns="91440" tIns="45720" rIns="91440" bIns="45720" rtlCol="0">
            <a:normAutofit/>
          </a:bodyPr>
          <a:lstStyle/>
          <a:p>
            <a:pPr>
              <a:lnSpc>
                <a:spcPct val="100000"/>
              </a:lnSpc>
            </a:pPr>
            <a:r>
              <a:rPr lang="en-US" sz="1900"/>
              <a:t>Lucifer fell from Heaven</a:t>
            </a:r>
          </a:p>
          <a:p>
            <a:pPr>
              <a:lnSpc>
                <a:spcPct val="100000"/>
              </a:lnSpc>
            </a:pPr>
            <a:r>
              <a:rPr lang="en-US" sz="1900"/>
              <a:t>He was cast down to the ground</a:t>
            </a:r>
          </a:p>
          <a:p>
            <a:pPr>
              <a:lnSpc>
                <a:spcPct val="100000"/>
              </a:lnSpc>
            </a:pPr>
            <a:r>
              <a:rPr lang="en-US" sz="1900"/>
              <a:t>His modus was to weaken nations.</a:t>
            </a:r>
          </a:p>
          <a:p>
            <a:pPr>
              <a:lnSpc>
                <a:spcPct val="100000"/>
              </a:lnSpc>
            </a:pPr>
            <a:r>
              <a:rPr lang="en-US" sz="1900"/>
              <a:t>He said in his heart…origin of evil or sin</a:t>
            </a:r>
          </a:p>
          <a:p>
            <a:pPr>
              <a:lnSpc>
                <a:spcPct val="100000"/>
              </a:lnSpc>
            </a:pPr>
            <a:r>
              <a:rPr lang="en-US" sz="1900"/>
              <a:t>I will be like the most High – origin of Lucifer’s fall</a:t>
            </a:r>
          </a:p>
          <a:p>
            <a:pPr>
              <a:lnSpc>
                <a:spcPct val="100000"/>
              </a:lnSpc>
            </a:pPr>
            <a:endParaRPr lang="en-US" sz="1900"/>
          </a:p>
          <a:p>
            <a:pPr>
              <a:lnSpc>
                <a:spcPct val="100000"/>
              </a:lnSpc>
            </a:pPr>
            <a:endParaRPr lang="en-US" sz="1900"/>
          </a:p>
          <a:p>
            <a:pPr>
              <a:lnSpc>
                <a:spcPct val="100000"/>
              </a:lnSpc>
            </a:pPr>
            <a:endParaRPr lang="en-US" sz="1900"/>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3688406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8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3082" name="Rectangle 7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FFD946C-2024-443B-8ABD-2D62C48E3289}"/>
              </a:ext>
            </a:extLst>
          </p:cNvPr>
          <p:cNvSpPr>
            <a:spLocks noGrp="1"/>
          </p:cNvSpPr>
          <p:nvPr>
            <p:ph type="title"/>
          </p:nvPr>
        </p:nvSpPr>
        <p:spPr>
          <a:xfrm>
            <a:off x="5877532" y="1063255"/>
            <a:ext cx="5312254" cy="1806727"/>
          </a:xfrm>
        </p:spPr>
        <p:txBody>
          <a:bodyPr vert="horz" lIns="91440" tIns="45720" rIns="91440" bIns="45720" rtlCol="0" anchor="t">
            <a:normAutofit/>
          </a:bodyPr>
          <a:lstStyle/>
          <a:p>
            <a:r>
              <a:rPr lang="en-US" i="1" kern="1200" spc="100" baseline="0">
                <a:solidFill>
                  <a:schemeClr val="tx1">
                    <a:lumMod val="85000"/>
                    <a:lumOff val="15000"/>
                  </a:schemeClr>
                </a:solidFill>
                <a:latin typeface="+mj-lt"/>
                <a:ea typeface="+mj-ea"/>
                <a:cs typeface="+mj-cs"/>
              </a:rPr>
              <a:t>Guardian Cherub</a:t>
            </a:r>
          </a:p>
        </p:txBody>
      </p:sp>
      <p:pic>
        <p:nvPicPr>
          <p:cNvPr id="3074" name="Picture 2" descr="Lucifer&amp;#39;s Fall - Album by Lucifer&amp;#39;s Fall | Spotify">
            <a:extLst>
              <a:ext uri="{FF2B5EF4-FFF2-40B4-BE49-F238E27FC236}">
                <a16:creationId xmlns:a16="http://schemas.microsoft.com/office/drawing/2014/main" id="{4F382AF8-4BB6-484D-B5CE-7E8EC6D17D5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104" r="7853"/>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3083" name="Straight Connector 79">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CCA5BBFD-03E9-4AE4-9750-C3C2EEF16C05}"/>
              </a:ext>
            </a:extLst>
          </p:cNvPr>
          <p:cNvSpPr>
            <a:spLocks noGrp="1"/>
          </p:cNvSpPr>
          <p:nvPr>
            <p:ph sz="half" idx="1"/>
          </p:nvPr>
        </p:nvSpPr>
        <p:spPr>
          <a:xfrm>
            <a:off x="5877532" y="3309582"/>
            <a:ext cx="5312254" cy="2485157"/>
          </a:xfrm>
        </p:spPr>
        <p:txBody>
          <a:bodyPr vert="horz" lIns="91440" tIns="45720" rIns="91440" bIns="45720" rtlCol="0">
            <a:normAutofit fontScale="92500"/>
          </a:bodyPr>
          <a:lstStyle/>
          <a:p>
            <a:pPr indent="0">
              <a:lnSpc>
                <a:spcPct val="100000"/>
              </a:lnSpc>
              <a:buFont typeface="Arial" panose="020B0604020202020204" pitchFamily="34" charset="0"/>
              <a:buNone/>
            </a:pPr>
            <a:r>
              <a:rPr lang="en-US" sz="1300" b="0" i="0" dirty="0">
                <a:effectLst/>
              </a:rPr>
              <a:t>“You were the model of perfection, full of wisdom and perfect in beauty. You were in Eden, the garden of God…You were anointed as a guardian cherub, for so I ordained you. You were on the holy mount of God; you walked among the fiery stones. You were blameless in your ways from the day you were created till wickedness was found in you. Through your widespread trade you were filled with violence, and you sinned. So, I drove you in disgrace from the mount of God, and I expelled you, O guardian cherub, from among the fiery stones. Your heart became proud on account of your beauty, and you corrupted your wisdom because of your splendor. So, I threw you to earth; I made a spectacle of you before kings” </a:t>
            </a:r>
          </a:p>
          <a:p>
            <a:pPr indent="0">
              <a:lnSpc>
                <a:spcPct val="100000"/>
              </a:lnSpc>
              <a:buFont typeface="Arial" panose="020B0604020202020204" pitchFamily="34" charset="0"/>
              <a:buNone/>
            </a:pPr>
            <a:r>
              <a:rPr lang="en-US" sz="1300" b="0" i="0" dirty="0">
                <a:effectLst/>
              </a:rPr>
              <a:t>(Ezekiel 28:12–17 NIV).</a:t>
            </a:r>
            <a:endParaRPr lang="en-US" sz="1300" dirty="0"/>
          </a:p>
        </p:txBody>
      </p:sp>
      <p:sp>
        <p:nvSpPr>
          <p:cNvPr id="308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4351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04CB2E-DF3A-4A29-B6FE-822C5A7D8AD0}"/>
              </a:ext>
            </a:extLst>
          </p:cNvPr>
          <p:cNvSpPr>
            <a:spLocks noGrp="1"/>
          </p:cNvSpPr>
          <p:nvPr>
            <p:ph type="title"/>
          </p:nvPr>
        </p:nvSpPr>
        <p:spPr>
          <a:xfrm>
            <a:off x="5877532" y="1063255"/>
            <a:ext cx="5312254" cy="1806727"/>
          </a:xfrm>
        </p:spPr>
        <p:txBody>
          <a:bodyPr vert="horz" lIns="91440" tIns="45720" rIns="91440" bIns="45720" rtlCol="0" anchor="t">
            <a:normAutofit/>
          </a:bodyPr>
          <a:lstStyle/>
          <a:p>
            <a:r>
              <a:rPr lang="en-US" i="1" kern="1200" spc="100" baseline="0">
                <a:solidFill>
                  <a:schemeClr val="tx1">
                    <a:lumMod val="85000"/>
                    <a:lumOff val="15000"/>
                  </a:schemeClr>
                </a:solidFill>
                <a:latin typeface="+mj-lt"/>
                <a:ea typeface="+mj-ea"/>
                <a:cs typeface="+mj-cs"/>
              </a:rPr>
              <a:t>Serpent Called Satan</a:t>
            </a:r>
          </a:p>
        </p:txBody>
      </p:sp>
      <p:pic>
        <p:nvPicPr>
          <p:cNvPr id="5122" name="Picture 2" descr="Lucifer&amp;#39;s Fall - Album by Lucifer&amp;#39;s Fall | Spotify">
            <a:extLst>
              <a:ext uri="{FF2B5EF4-FFF2-40B4-BE49-F238E27FC236}">
                <a16:creationId xmlns:a16="http://schemas.microsoft.com/office/drawing/2014/main" id="{E15D2761-B03F-408A-A4A0-4AADA9D12A0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104" r="7853"/>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E87CF29-1017-409C-BE40-0C643F39AAA6}"/>
              </a:ext>
            </a:extLst>
          </p:cNvPr>
          <p:cNvSpPr>
            <a:spLocks noGrp="1"/>
          </p:cNvSpPr>
          <p:nvPr>
            <p:ph sz="half" idx="1"/>
          </p:nvPr>
        </p:nvSpPr>
        <p:spPr>
          <a:xfrm>
            <a:off x="5877532" y="3309582"/>
            <a:ext cx="5312254" cy="2485157"/>
          </a:xfrm>
        </p:spPr>
        <p:txBody>
          <a:bodyPr vert="horz" lIns="91440" tIns="45720" rIns="91440" bIns="45720" rtlCol="0">
            <a:normAutofit/>
          </a:bodyPr>
          <a:lstStyle/>
          <a:p>
            <a:br>
              <a:rPr lang="en-US" dirty="0"/>
            </a:br>
            <a:r>
              <a:rPr lang="en-US" b="0" i="0" dirty="0">
                <a:effectLst/>
              </a:rPr>
              <a:t>So, the great dragon was cast out, that </a:t>
            </a:r>
            <a:r>
              <a:rPr lang="en-US" b="1" i="0" dirty="0">
                <a:effectLst/>
              </a:rPr>
              <a:t>serpent</a:t>
            </a:r>
            <a:r>
              <a:rPr lang="en-US" b="0" i="0" dirty="0">
                <a:effectLst/>
              </a:rPr>
              <a:t> of </a:t>
            </a:r>
            <a:r>
              <a:rPr lang="en-US" b="1" i="0" dirty="0">
                <a:effectLst/>
              </a:rPr>
              <a:t>old</a:t>
            </a:r>
            <a:r>
              <a:rPr lang="en-US" b="0" i="0" dirty="0">
                <a:effectLst/>
              </a:rPr>
              <a:t>, called the Devil and Satan, who deceives the whole world; he was cast to the earth, and his angels were cast out with him.</a:t>
            </a:r>
            <a:endParaRPr lang="en-US" dirty="0"/>
          </a:p>
        </p:txBody>
      </p:sp>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34370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73" name="Rectangle 7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B45ABDA-DA55-481C-BBC4-1FCCE073B64B}"/>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Fallen Angel</a:t>
            </a:r>
          </a:p>
        </p:txBody>
      </p:sp>
      <p:cxnSp>
        <p:nvCxnSpPr>
          <p:cNvPr id="75" name="Straight Connector 74">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F50398C-9046-430A-867C-A9A0ED33D338}"/>
              </a:ext>
            </a:extLst>
          </p:cNvPr>
          <p:cNvSpPr>
            <a:spLocks noGrp="1"/>
          </p:cNvSpPr>
          <p:nvPr>
            <p:ph sz="half" idx="1"/>
          </p:nvPr>
        </p:nvSpPr>
        <p:spPr>
          <a:xfrm>
            <a:off x="758826" y="3161684"/>
            <a:ext cx="4782166" cy="2620405"/>
          </a:xfrm>
        </p:spPr>
        <p:txBody>
          <a:bodyPr vert="horz" lIns="91440" tIns="45720" rIns="91440" bIns="45720" rtlCol="0">
            <a:normAutofit/>
          </a:bodyPr>
          <a:lstStyle/>
          <a:p>
            <a:pPr>
              <a:lnSpc>
                <a:spcPct val="100000"/>
              </a:lnSpc>
            </a:pPr>
            <a:r>
              <a:rPr lang="en-US" dirty="0"/>
              <a:t>In Summary, Lucifer was created by God as a specimen of splendor and great beauty.</a:t>
            </a:r>
          </a:p>
          <a:p>
            <a:pPr>
              <a:lnSpc>
                <a:spcPct val="100000"/>
              </a:lnSpc>
            </a:pPr>
            <a:r>
              <a:rPr lang="en-US" dirty="0"/>
              <a:t>Sometime long ago, he decided in his heart to go beyond his station and attempt to become like God Himself.</a:t>
            </a:r>
          </a:p>
          <a:p>
            <a:pPr>
              <a:lnSpc>
                <a:spcPct val="100000"/>
              </a:lnSpc>
            </a:pPr>
            <a:r>
              <a:rPr lang="en-US" dirty="0"/>
              <a:t>This led to his downfall</a:t>
            </a:r>
          </a:p>
        </p:txBody>
      </p:sp>
      <p:pic>
        <p:nvPicPr>
          <p:cNvPr id="6146" name="Picture 2" descr="The Fall of Lucifer | Foundation">
            <a:extLst>
              <a:ext uri="{FF2B5EF4-FFF2-40B4-BE49-F238E27FC236}">
                <a16:creationId xmlns:a16="http://schemas.microsoft.com/office/drawing/2014/main" id="{EC8E62F1-F591-49A7-AA6D-B132530180A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9909"/>
          <a:stretch/>
        </p:blipFill>
        <p:spPr bwMode="auto">
          <a:xfrm>
            <a:off x="6096000" y="10"/>
            <a:ext cx="6095998"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0769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6"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3317" name="Rectangle 13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CD8349-C858-4D00-A463-C72107519E82}"/>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sz="5600" i="1" kern="1200" spc="100" baseline="0">
                <a:solidFill>
                  <a:schemeClr val="tx1">
                    <a:lumMod val="85000"/>
                    <a:lumOff val="15000"/>
                  </a:schemeClr>
                </a:solidFill>
                <a:latin typeface="+mj-lt"/>
                <a:ea typeface="+mj-ea"/>
                <a:cs typeface="+mj-cs"/>
              </a:rPr>
              <a:t>Lucifer Fell with other angels.</a:t>
            </a:r>
          </a:p>
        </p:txBody>
      </p:sp>
      <p:cxnSp>
        <p:nvCxnSpPr>
          <p:cNvPr id="13318" name="Straight Connector 138">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5874D512-2E79-433C-874C-E410ED8BF79F}"/>
              </a:ext>
            </a:extLst>
          </p:cNvPr>
          <p:cNvSpPr>
            <a:spLocks noGrp="1"/>
          </p:cNvSpPr>
          <p:nvPr>
            <p:ph sz="half" idx="1"/>
          </p:nvPr>
        </p:nvSpPr>
        <p:spPr>
          <a:xfrm>
            <a:off x="758826" y="3161684"/>
            <a:ext cx="4782166" cy="2620405"/>
          </a:xfrm>
        </p:spPr>
        <p:txBody>
          <a:bodyPr vert="horz" lIns="91440" tIns="45720" rIns="91440" bIns="45720" rtlCol="0">
            <a:normAutofit/>
          </a:bodyPr>
          <a:lstStyle/>
          <a:p>
            <a:pPr>
              <a:lnSpc>
                <a:spcPct val="100000"/>
              </a:lnSpc>
            </a:pPr>
            <a:r>
              <a:rPr lang="en-US" b="1" i="0" baseline="30000" dirty="0">
                <a:effectLst/>
              </a:rPr>
              <a:t>9 </a:t>
            </a:r>
            <a:r>
              <a:rPr lang="en-US" b="0" i="0" dirty="0">
                <a:effectLst/>
              </a:rPr>
              <a:t>And the great dragon was thrown down, the age-old serpent who is called the </a:t>
            </a:r>
            <a:r>
              <a:rPr lang="en-US" b="0" i="0" baseline="30000" dirty="0">
                <a:effectLst/>
              </a:rPr>
              <a:t>[</a:t>
            </a:r>
            <a:r>
              <a:rPr lang="en-US" b="0" i="0" baseline="30000" dirty="0">
                <a:effectLst/>
                <a:hlinkClick r:id="rId2" tooltip="See footnote d"/>
              </a:rPr>
              <a:t>d</a:t>
            </a:r>
            <a:r>
              <a:rPr lang="en-US" b="0" i="0" baseline="30000" dirty="0">
                <a:effectLst/>
              </a:rPr>
              <a:t>]</a:t>
            </a:r>
            <a:r>
              <a:rPr lang="en-US" b="0" i="0" dirty="0">
                <a:effectLst/>
              </a:rPr>
              <a:t>devil and Satan, he who </a:t>
            </a:r>
            <a:r>
              <a:rPr lang="en-US" b="0" i="1" dirty="0">
                <a:effectLst/>
              </a:rPr>
              <a:t>continually</a:t>
            </a:r>
            <a:r>
              <a:rPr lang="en-US" b="0" i="0" dirty="0">
                <a:effectLst/>
              </a:rPr>
              <a:t> deceives </a:t>
            </a:r>
            <a:r>
              <a:rPr lang="en-US" b="0" i="1" dirty="0">
                <a:effectLst/>
              </a:rPr>
              <a:t>and</a:t>
            </a:r>
            <a:r>
              <a:rPr lang="en-US" b="0" i="0" dirty="0">
                <a:effectLst/>
              </a:rPr>
              <a:t> seduces the entire inhabited world; he was thrown down to the earth, and his angels were thrown down with him. Revelation 12:9</a:t>
            </a:r>
            <a:endParaRPr lang="en-US" dirty="0"/>
          </a:p>
        </p:txBody>
      </p:sp>
      <p:pic>
        <p:nvPicPr>
          <p:cNvPr id="13314" name="Picture 2" descr="Rebellion in the Spirit Realm, Also Called Heaven">
            <a:extLst>
              <a:ext uri="{FF2B5EF4-FFF2-40B4-BE49-F238E27FC236}">
                <a16:creationId xmlns:a16="http://schemas.microsoft.com/office/drawing/2014/main" id="{5F4E7DAE-4FBB-49A7-8623-88F11FB30C2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20863" r="1" b="7981"/>
          <a:stretch/>
        </p:blipFill>
        <p:spPr bwMode="auto">
          <a:xfrm>
            <a:off x="6096000" y="10"/>
            <a:ext cx="6095998"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1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667844310"/>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284</TotalTime>
  <Words>2113</Words>
  <Application>Microsoft Office PowerPoint</Application>
  <PresentationFormat>Widescreen</PresentationFormat>
  <Paragraphs>96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Avenir Next LT Pro</vt:lpstr>
      <vt:lpstr>Sitka Banner</vt:lpstr>
      <vt:lpstr>HeadlinesVTI</vt:lpstr>
      <vt:lpstr>How Powerful Is Satan?</vt:lpstr>
      <vt:lpstr>How Powerful is the Devil?</vt:lpstr>
      <vt:lpstr>Fall of Lucifer</vt:lpstr>
      <vt:lpstr>Fall of Satan</vt:lpstr>
      <vt:lpstr>Fall Of Lucifer</vt:lpstr>
      <vt:lpstr>Guardian Cherub</vt:lpstr>
      <vt:lpstr>Serpent Called Satan</vt:lpstr>
      <vt:lpstr>Fallen Angel</vt:lpstr>
      <vt:lpstr>Lucifer Fell with other angels.</vt:lpstr>
      <vt:lpstr>The Book of Job</vt:lpstr>
      <vt:lpstr>Satan in the Book of Job</vt:lpstr>
      <vt:lpstr>Satan’s Methods of Attack</vt:lpstr>
      <vt:lpstr>Satan’s Methods of Attack</vt:lpstr>
      <vt:lpstr>Satan’s Attacks</vt:lpstr>
      <vt:lpstr>Satan’s Limits</vt:lpstr>
      <vt:lpstr>Satan’s Temptation of Christ</vt:lpstr>
      <vt:lpstr>Satan is the prince over the world</vt:lpstr>
      <vt:lpstr>Satan is Temptation Personified</vt:lpstr>
      <vt:lpstr>Satan is the father of lies.</vt:lpstr>
      <vt:lpstr>Satan Blinds</vt:lpstr>
      <vt:lpstr>Satan is a chameleon! </vt:lpstr>
      <vt:lpstr>Satan Does Signs and Wonders</vt:lpstr>
      <vt:lpstr>Satan Steals Your Faith</vt:lpstr>
      <vt:lpstr>Satan The Accuser </vt:lpstr>
      <vt:lpstr>Satan The Accuser </vt:lpstr>
      <vt:lpstr>Satan’s Rule is Judged by the Cross!!</vt:lpstr>
      <vt:lpstr>Satan’s Rule is Judged by the Cross!!</vt:lpstr>
      <vt:lpstr>Satan Was Disarmed by the Cross</vt:lpstr>
      <vt:lpstr>Satan’s Final Destination</vt:lpstr>
      <vt:lpstr>REFLECTION &amp;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Powerful Is Satan?</dc:title>
  <dc:creator>Senior Pastor</dc:creator>
  <cp:lastModifiedBy>Senior Pastor</cp:lastModifiedBy>
  <cp:revision>1</cp:revision>
  <dcterms:created xsi:type="dcterms:W3CDTF">2022-01-18T16:45:43Z</dcterms:created>
  <dcterms:modified xsi:type="dcterms:W3CDTF">2022-01-19T19:13:24Z</dcterms:modified>
</cp:coreProperties>
</file>